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3157220"/>
            <a:ext cx="1143952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26630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0035" y="3905250"/>
            <a:ext cx="805307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83610" y="4998720"/>
            <a:ext cx="36906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83745" y="5913299"/>
            <a:ext cx="1482623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5" r="23378" b="12729"/>
          <a:stretch>
            <a:fillRect/>
          </a:stretch>
        </p:blipFill>
        <p:spPr>
          <a:xfrm>
            <a:off x="1775460" y="2564765"/>
            <a:ext cx="8688705" cy="13677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6" b="3993"/>
          <a:stretch>
            <a:fillRect/>
          </a:stretch>
        </p:blipFill>
        <p:spPr>
          <a:xfrm>
            <a:off x="1415415" y="692785"/>
            <a:ext cx="9696450" cy="5633720"/>
          </a:xfrm>
          <a:prstGeom prst="rect">
            <a:avLst/>
          </a:prstGeom>
        </p:spPr>
      </p:pic>
      <p:sp useBgFill="1">
        <p:nvSpPr>
          <p:cNvPr id="61" name="矩形 60"/>
          <p:cNvSpPr/>
          <p:nvPr/>
        </p:nvSpPr>
        <p:spPr bwMode="white">
          <a:xfrm>
            <a:off x="3332480" y="3656965"/>
            <a:ext cx="6863715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3215640" y="5232400"/>
            <a:ext cx="128206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408045" y="1268730"/>
            <a:ext cx="5375955" cy="3924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8025" y="2463800"/>
            <a:ext cx="58502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2760" y="3583260"/>
            <a:ext cx="1647204" cy="4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2760" y="4640642"/>
            <a:ext cx="2408916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8" r="27192"/>
          <a:stretch>
            <a:fillRect/>
          </a:stretch>
        </p:blipFill>
        <p:spPr>
          <a:xfrm>
            <a:off x="1919605" y="1484910"/>
            <a:ext cx="8256315" cy="38890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93545" y="2516505"/>
            <a:ext cx="890460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4445" y="3578860"/>
            <a:ext cx="37941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14320" y="4716027"/>
            <a:ext cx="856926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279650" y="713105"/>
            <a:ext cx="7536225" cy="5432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27910" y="4398010"/>
            <a:ext cx="63881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2778" y="5516310"/>
            <a:ext cx="847405" cy="3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6" r="32271"/>
          <a:stretch>
            <a:fillRect/>
          </a:stretch>
        </p:blipFill>
        <p:spPr>
          <a:xfrm>
            <a:off x="2279650" y="1496340"/>
            <a:ext cx="7680370" cy="3865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39620" y="2590165"/>
            <a:ext cx="851154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89985" y="3656965"/>
            <a:ext cx="360743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38270" y="4579620"/>
            <a:ext cx="160655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8" r="30367"/>
          <a:stretch>
            <a:fillRect/>
          </a:stretch>
        </p:blipFill>
        <p:spPr>
          <a:xfrm>
            <a:off x="2148205" y="1053110"/>
            <a:ext cx="7896270" cy="4921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51660" y="2002790"/>
            <a:ext cx="928052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3045" y="3133725"/>
            <a:ext cx="658431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2920" y="4248171"/>
            <a:ext cx="866448" cy="4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2920" y="5316216"/>
            <a:ext cx="847405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28212"/>
          <a:stretch>
            <a:fillRect/>
          </a:stretch>
        </p:blipFill>
        <p:spPr>
          <a:xfrm>
            <a:off x="2471420" y="837210"/>
            <a:ext cx="7248570" cy="5607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29560" y="3687445"/>
            <a:ext cx="816546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18020" y="4900982"/>
            <a:ext cx="2653585" cy="3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76140" y="5643245"/>
            <a:ext cx="218694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36103"/>
          <a:stretch>
            <a:fillRect/>
          </a:stretch>
        </p:blipFill>
        <p:spPr>
          <a:xfrm>
            <a:off x="2855595" y="764820"/>
            <a:ext cx="6600235" cy="57515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68905" y="2527935"/>
            <a:ext cx="758761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81525" y="3803650"/>
            <a:ext cx="2773045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581525" y="5385435"/>
            <a:ext cx="2046605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8" r="43700"/>
          <a:stretch>
            <a:fillRect/>
          </a:stretch>
        </p:blipFill>
        <p:spPr>
          <a:xfrm>
            <a:off x="2855595" y="764820"/>
            <a:ext cx="6384335" cy="4947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6145" y="3138805"/>
            <a:ext cx="63982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0638" y="4205877"/>
            <a:ext cx="3846649" cy="37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40638" y="5234913"/>
            <a:ext cx="1894760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 b="5299"/>
          <a:stretch>
            <a:fillRect/>
          </a:stretch>
        </p:blipFill>
        <p:spPr>
          <a:xfrm>
            <a:off x="2999740" y="1341120"/>
            <a:ext cx="5808390" cy="3716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5065" y="2287905"/>
            <a:ext cx="612775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4455" y="3588968"/>
            <a:ext cx="3846649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4455" y="4598720"/>
            <a:ext cx="1894760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415415" y="836930"/>
            <a:ext cx="9624740" cy="51733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4750" y="2189480"/>
            <a:ext cx="880237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0890" y="3099435"/>
            <a:ext cx="86315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10255" y="4167505"/>
            <a:ext cx="828294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10130" y="5295549"/>
            <a:ext cx="2151838" cy="38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2025-01-02T11:26:21Z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