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3166745"/>
            <a:ext cx="6496050" cy="523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596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5576" y="2778470"/>
            <a:ext cx="342769" cy="41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1585" y="3651885"/>
            <a:ext cx="194246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1930" y="4965700"/>
            <a:ext cx="220281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495"/>
            <a:ext cx="11340000" cy="3300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810" y="2875915"/>
            <a:ext cx="169481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1435" y="3833495"/>
            <a:ext cx="406209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282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00625" y="2971800"/>
            <a:ext cx="260032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2865" y="4195445"/>
            <a:ext cx="170688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008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7919" y="3096190"/>
            <a:ext cx="904534" cy="40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90" y="1340840"/>
            <a:ext cx="11340000" cy="20991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2891790" y="3329940"/>
            <a:ext cx="6395720" cy="24498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621030"/>
            <a:ext cx="10344830" cy="4121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6900" y="1918080"/>
            <a:ext cx="723627" cy="58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63865" y="2680970"/>
            <a:ext cx="322834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6875" y="3997625"/>
            <a:ext cx="609370" cy="48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3197860" y="4599305"/>
            <a:ext cx="5796280" cy="2219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90"/>
          <a:stretch>
            <a:fillRect/>
          </a:stretch>
        </p:blipFill>
        <p:spPr>
          <a:xfrm>
            <a:off x="2712085" y="764540"/>
            <a:ext cx="6600235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76625" y="4332605"/>
            <a:ext cx="3996690" cy="9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81880" y="5653405"/>
            <a:ext cx="1252855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415415" y="1844675"/>
            <a:ext cx="9408840" cy="3110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7315" y="2924810"/>
            <a:ext cx="7279640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10130" y="4382882"/>
            <a:ext cx="1133047" cy="50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 b="7354"/>
          <a:stretch>
            <a:fillRect/>
          </a:stretch>
        </p:blipFill>
        <p:spPr>
          <a:xfrm>
            <a:off x="960120" y="1917065"/>
            <a:ext cx="10272395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83840" y="1628775"/>
            <a:ext cx="6671990" cy="354457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369435" y="3327400"/>
            <a:ext cx="422719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502150" y="4294505"/>
            <a:ext cx="18040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3117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1606" y="3217025"/>
            <a:ext cx="399899" cy="4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1" r="24017"/>
          <a:stretch>
            <a:fillRect/>
          </a:stretch>
        </p:blipFill>
        <p:spPr>
          <a:xfrm>
            <a:off x="1847850" y="1000125"/>
            <a:ext cx="8616315" cy="4785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23515" y="3121025"/>
            <a:ext cx="2846070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41905" y="4643120"/>
            <a:ext cx="2172335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 b="9670"/>
          <a:stretch>
            <a:fillRect/>
          </a:stretch>
        </p:blipFill>
        <p:spPr>
          <a:xfrm>
            <a:off x="2435860" y="1701165"/>
            <a:ext cx="7320280" cy="28530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97760" y="3376930"/>
            <a:ext cx="5467985" cy="132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4368165" y="836930"/>
            <a:ext cx="3215685" cy="445262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139055" y="2532380"/>
            <a:ext cx="2748915" cy="123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39055" y="4128770"/>
            <a:ext cx="2938145" cy="130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28973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1391285" y="4337685"/>
            <a:ext cx="789627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721" r="35228" b="-721"/>
          <a:stretch>
            <a:fillRect/>
          </a:stretch>
        </p:blipFill>
        <p:spPr>
          <a:xfrm>
            <a:off x="2529840" y="1412875"/>
            <a:ext cx="7320325" cy="37877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491740" y="2427605"/>
            <a:ext cx="182816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42160" y="3352165"/>
            <a:ext cx="319659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91740" y="4283075"/>
            <a:ext cx="201866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4224020" y="1772920"/>
            <a:ext cx="3864020" cy="28308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223385" y="3040380"/>
            <a:ext cx="364680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32580" y="4136390"/>
            <a:ext cx="176657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840"/>
            <a:ext cx="11340000" cy="407930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13790" y="3545840"/>
            <a:ext cx="393192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3911" y="4648129"/>
            <a:ext cx="3541964" cy="50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71905" y="1224280"/>
            <a:ext cx="9768885" cy="394271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46480" y="2571750"/>
            <a:ext cx="508127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8215" y="3566795"/>
            <a:ext cx="63036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3805" y="4594860"/>
            <a:ext cx="989012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1991995" y="836930"/>
            <a:ext cx="8040415" cy="544131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268730"/>
            <a:ext cx="10200685" cy="41865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336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8" y="3140428"/>
            <a:ext cx="399899" cy="41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701165"/>
            <a:ext cx="10272440" cy="29972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42010" y="2914015"/>
            <a:ext cx="1074166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5515" y="4074160"/>
            <a:ext cx="831278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34515"/>
            <a:ext cx="11340000" cy="3787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5422" y="3633612"/>
            <a:ext cx="361813" cy="41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66570"/>
            <a:ext cx="11340000" cy="3924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2553" y="1809484"/>
            <a:ext cx="352291" cy="4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4191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3510" y="3789141"/>
            <a:ext cx="361812" cy="4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0885"/>
            <a:ext cx="11340000" cy="3122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713" y="3142982"/>
            <a:ext cx="399899" cy="42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4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728494"/>
            <a:ext cx="399899" cy="41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3365"/>
            <a:ext cx="11340000" cy="5034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3360" y="2418715"/>
            <a:ext cx="62357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2025-01-02T09:11:26Z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