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20"/>
  </p:handoutMasterIdLst>
  <p:sldIdLst>
    <p:sldId id="302" r:id="rId3"/>
    <p:sldId id="324" r:id="rId4"/>
    <p:sldId id="338" r:id="rId5"/>
    <p:sldId id="337" r:id="rId6"/>
    <p:sldId id="336" r:id="rId7"/>
    <p:sldId id="335" r:id="rId8"/>
    <p:sldId id="334" r:id="rId9"/>
    <p:sldId id="333" r:id="rId10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66595" y="3181350"/>
            <a:ext cx="8258175" cy="495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02" r="5599"/>
          <a:stretch>
            <a:fillRect/>
          </a:stretch>
        </p:blipFill>
        <p:spPr>
          <a:xfrm>
            <a:off x="839470" y="1701445"/>
            <a:ext cx="10704875" cy="3182975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396240" y="3348355"/>
            <a:ext cx="2919095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01370" y="4226560"/>
            <a:ext cx="860298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37189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767715" y="1268730"/>
            <a:ext cx="10560730" cy="413258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5337175" y="2157730"/>
            <a:ext cx="6099175" cy="72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52980" y="3230245"/>
            <a:ext cx="426466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451952" y="4534716"/>
            <a:ext cx="323727" cy="418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2"/>
          <a:stretch>
            <a:fillRect/>
          </a:stretch>
        </p:blipFill>
        <p:spPr>
          <a:xfrm>
            <a:off x="1247775" y="1412875"/>
            <a:ext cx="9696495" cy="356806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4977765" y="1558925"/>
            <a:ext cx="6106160" cy="70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40205" y="2614930"/>
            <a:ext cx="6141720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232525" y="3601085"/>
            <a:ext cx="1742440" cy="1125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  <p:bldP spid="1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04"/>
          <a:stretch>
            <a:fillRect/>
          </a:stretch>
        </p:blipFill>
        <p:spPr>
          <a:xfrm>
            <a:off x="1487805" y="764540"/>
            <a:ext cx="9768885" cy="5868035"/>
          </a:xfrm>
          <a:prstGeom prst="rect">
            <a:avLst/>
          </a:prstGeom>
        </p:spPr>
      </p:pic>
      <p:sp useBgFill="1">
        <p:nvSpPr>
          <p:cNvPr id="33" name="矩形 32"/>
          <p:cNvSpPr/>
          <p:nvPr/>
        </p:nvSpPr>
        <p:spPr bwMode="white">
          <a:xfrm>
            <a:off x="1452880" y="2516505"/>
            <a:ext cx="312039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4655820" y="2422525"/>
            <a:ext cx="6735445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589280" y="3429000"/>
            <a:ext cx="2524760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3143885" y="3258820"/>
            <a:ext cx="7183755" cy="943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911860" y="4437380"/>
            <a:ext cx="331724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1038860" y="5229225"/>
            <a:ext cx="9288145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1199515" y="5949315"/>
            <a:ext cx="9617075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692505"/>
            <a:ext cx="10448436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2"/>
          <a:stretch>
            <a:fillRect/>
          </a:stretch>
        </p:blipFill>
        <p:spPr>
          <a:xfrm>
            <a:off x="1343660" y="1341120"/>
            <a:ext cx="9696495" cy="377634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305560" y="2330450"/>
            <a:ext cx="9390380" cy="1060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305529" y="3743771"/>
            <a:ext cx="9692795" cy="476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305560" y="4573270"/>
            <a:ext cx="8437880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933942" y="4954773"/>
            <a:ext cx="142821" cy="76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131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1691037"/>
            <a:ext cx="361812" cy="419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3693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124305"/>
            <a:ext cx="11340000" cy="51119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59562" y="2430892"/>
            <a:ext cx="399899" cy="419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01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9219" y="4373707"/>
            <a:ext cx="590326" cy="410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98513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49" r="6238"/>
          <a:stretch>
            <a:fillRect/>
          </a:stretch>
        </p:blipFill>
        <p:spPr>
          <a:xfrm>
            <a:off x="767715" y="1484910"/>
            <a:ext cx="10632485" cy="370621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983615" y="1341120"/>
            <a:ext cx="10632485" cy="388302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6311900" y="1766570"/>
            <a:ext cx="5513705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983615" y="2853055"/>
            <a:ext cx="5188585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774065" y="3777615"/>
            <a:ext cx="2589530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945484" y="4699033"/>
            <a:ext cx="7350528" cy="467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50" r="6238" b="11042"/>
          <a:stretch>
            <a:fillRect/>
          </a:stretch>
        </p:blipFill>
        <p:spPr>
          <a:xfrm>
            <a:off x="767715" y="1917065"/>
            <a:ext cx="10632440" cy="244856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729615" y="2878455"/>
            <a:ext cx="5824855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09880" y="3737610"/>
            <a:ext cx="7693660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67</cp:revision>
  <dcterms:created xsi:type="dcterms:W3CDTF">2015-09-16T06:44:00Z</dcterms:created>
  <dcterms:modified xsi:type="dcterms:W3CDTF">2025-01-02T12:17:09Z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