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0" y="3133725"/>
            <a:ext cx="80010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196340"/>
            <a:ext cx="10416585" cy="5069840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4252595" y="1196340"/>
            <a:ext cx="751078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873760" y="2268855"/>
            <a:ext cx="6182360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58520" y="3578860"/>
            <a:ext cx="7630795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911225" y="5175885"/>
            <a:ext cx="7974330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1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124585"/>
            <a:ext cx="10416585" cy="51517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412595"/>
            <a:ext cx="11340000" cy="4143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8971" y="1641205"/>
            <a:ext cx="342770" cy="3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415415" y="692150"/>
            <a:ext cx="10416585" cy="55632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75455" y="2338705"/>
            <a:ext cx="3136900" cy="123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55370" y="1268730"/>
            <a:ext cx="10416585" cy="41929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17270" y="2920365"/>
            <a:ext cx="82511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17270" y="3863340"/>
            <a:ext cx="507936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336405" y="2852420"/>
            <a:ext cx="217233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17270" y="4702175"/>
            <a:ext cx="892175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823720" y="1628775"/>
            <a:ext cx="8544605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5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95604"/>
            <a:ext cx="380856" cy="39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2135505" y="2492375"/>
            <a:ext cx="7680370" cy="16046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791450" y="2564765"/>
            <a:ext cx="1385570" cy="137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564492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76020" y="3881120"/>
            <a:ext cx="4919345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26530" y="3881120"/>
            <a:ext cx="5278755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135505" y="5476875"/>
            <a:ext cx="2742565" cy="128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218805" y="5438775"/>
            <a:ext cx="2261870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21" grpId="0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3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634064"/>
            <a:ext cx="342769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48360"/>
            <a:ext cx="10493304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37420" y="3975765"/>
            <a:ext cx="352419" cy="36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420975"/>
            <a:ext cx="11340000" cy="16104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324340" y="2532380"/>
            <a:ext cx="1023620" cy="124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11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911860" y="4221480"/>
            <a:ext cx="7680370" cy="10140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2025-01-03T06:26:33Z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