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82" r:id="rId17"/>
    <p:sldId id="339" r:id="rId18"/>
    <p:sldId id="336" r:id="rId19"/>
    <p:sldId id="335" r:id="rId20"/>
    <p:sldId id="383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25" y="3157220"/>
            <a:ext cx="6762750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985"/>
            <a:ext cx="11340000" cy="3922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4039" y="2754258"/>
            <a:ext cx="2665994" cy="44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150" y="4554220"/>
            <a:ext cx="732282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87095" y="2708910"/>
            <a:ext cx="10560730" cy="1936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86" r="37770"/>
          <a:stretch>
            <a:fillRect/>
          </a:stretch>
        </p:blipFill>
        <p:spPr>
          <a:xfrm>
            <a:off x="335280" y="1844955"/>
            <a:ext cx="7056800" cy="9693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73760" y="1196340"/>
            <a:ext cx="10632485" cy="51320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435225" y="2971165"/>
            <a:ext cx="805307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279650" y="3860800"/>
            <a:ext cx="805307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35660" y="4859020"/>
            <a:ext cx="472884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35660" y="5755640"/>
            <a:ext cx="917702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39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319895" y="4408805"/>
            <a:ext cx="1311910" cy="12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613390" cy="49955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60685" y="4292600"/>
            <a:ext cx="63055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74" r="28463"/>
          <a:stretch>
            <a:fillRect/>
          </a:stretch>
        </p:blipFill>
        <p:spPr>
          <a:xfrm>
            <a:off x="1919605" y="5805805"/>
            <a:ext cx="7592060" cy="77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80490"/>
            <a:ext cx="11340000" cy="27391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3503930" y="3861435"/>
            <a:ext cx="5364480" cy="2602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0" r="9413"/>
          <a:stretch>
            <a:fillRect/>
          </a:stretch>
        </p:blipFill>
        <p:spPr>
          <a:xfrm>
            <a:off x="1299845" y="1269010"/>
            <a:ext cx="10272440" cy="2659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71285" y="2304415"/>
            <a:ext cx="512889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9845" y="3117850"/>
            <a:ext cx="370967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3413760" y="3932555"/>
            <a:ext cx="5364480" cy="2602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2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221480"/>
            <a:ext cx="2983230" cy="21475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50" r="81801" b="3068"/>
          <a:stretch>
            <a:fillRect/>
          </a:stretch>
        </p:blipFill>
        <p:spPr>
          <a:xfrm>
            <a:off x="911860" y="3112770"/>
            <a:ext cx="2063750" cy="647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221480"/>
            <a:ext cx="2983230" cy="21475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33977"/>
          <a:stretch>
            <a:fillRect/>
          </a:stretch>
        </p:blipFill>
        <p:spPr>
          <a:xfrm>
            <a:off x="911860" y="1052195"/>
            <a:ext cx="10200640" cy="18446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1775460" y="1268730"/>
            <a:ext cx="5160055" cy="43770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38580" y="3289935"/>
            <a:ext cx="5598160" cy="134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9660" y="2033270"/>
            <a:ext cx="3507105" cy="2524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0629" y="4978044"/>
            <a:ext cx="2418438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34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76926" y="4026289"/>
            <a:ext cx="1104483" cy="46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1687" y="4979448"/>
            <a:ext cx="533198" cy="4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8967" y="5951671"/>
            <a:ext cx="4160856" cy="38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" r="9833" b="-545"/>
          <a:stretch>
            <a:fillRect/>
          </a:stretch>
        </p:blipFill>
        <p:spPr>
          <a:xfrm>
            <a:off x="983615" y="1124585"/>
            <a:ext cx="10224815" cy="50126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1412240"/>
            <a:ext cx="3507105" cy="252476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757555" y="1864360"/>
            <a:ext cx="518160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45005" y="2837180"/>
            <a:ext cx="198945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75460" y="3644900"/>
            <a:ext cx="198945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97890" y="4575810"/>
            <a:ext cx="10418445" cy="156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836295"/>
            <a:ext cx="10706100" cy="42411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2063750" y="4940935"/>
            <a:ext cx="8815070" cy="17430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9"/>
          <a:stretch>
            <a:fillRect/>
          </a:stretch>
        </p:blipFill>
        <p:spPr>
          <a:xfrm>
            <a:off x="1271905" y="836295"/>
            <a:ext cx="10200685" cy="5868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27760" y="2636520"/>
            <a:ext cx="10136505" cy="135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5030" y="4403090"/>
            <a:ext cx="8638540" cy="119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80135" y="5942330"/>
            <a:ext cx="850963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21651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905" y="908685"/>
            <a:ext cx="10200685" cy="5703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4490" y="908050"/>
            <a:ext cx="154559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8740" y="2009140"/>
            <a:ext cx="174307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93480" y="2893695"/>
            <a:ext cx="149352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51215" y="5776595"/>
            <a:ext cx="183578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340485"/>
            <a:ext cx="10272440" cy="3705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2286" y="2483452"/>
            <a:ext cx="1114005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196340"/>
            <a:ext cx="10344830" cy="503174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524125" y="3759200"/>
            <a:ext cx="3496310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42160" y="5141595"/>
            <a:ext cx="3087370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484630"/>
            <a:ext cx="10704875" cy="359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750"/>
            <a:ext cx="1028514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41073" y="4233156"/>
            <a:ext cx="310886" cy="35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3747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5313" y="2805783"/>
            <a:ext cx="380856" cy="39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16785"/>
            <a:ext cx="11340000" cy="28651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31280" y="2895600"/>
            <a:ext cx="302831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7328" y="4103834"/>
            <a:ext cx="533198" cy="38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 b="19470"/>
          <a:stretch>
            <a:fillRect/>
          </a:stretch>
        </p:blipFill>
        <p:spPr>
          <a:xfrm>
            <a:off x="2352040" y="620395"/>
            <a:ext cx="6168435" cy="357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4490" y="2519680"/>
            <a:ext cx="595122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11675" y="3464560"/>
            <a:ext cx="305308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7" r="45604"/>
          <a:stretch>
            <a:fillRect/>
          </a:stretch>
        </p:blipFill>
        <p:spPr>
          <a:xfrm>
            <a:off x="2904490" y="4204615"/>
            <a:ext cx="6168435" cy="25067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579370" y="5108575"/>
            <a:ext cx="715073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92625" y="6097905"/>
            <a:ext cx="373570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 b="8094"/>
          <a:stretch>
            <a:fillRect/>
          </a:stretch>
        </p:blipFill>
        <p:spPr>
          <a:xfrm>
            <a:off x="2783840" y="1412240"/>
            <a:ext cx="6311945" cy="3861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13635" y="2684780"/>
            <a:ext cx="584517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09720" y="3912870"/>
            <a:ext cx="598360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26213" y="4775326"/>
            <a:ext cx="3142065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 b="25855"/>
          <a:stretch>
            <a:fillRect/>
          </a:stretch>
        </p:blipFill>
        <p:spPr>
          <a:xfrm>
            <a:off x="1343660" y="1628775"/>
            <a:ext cx="9552305" cy="27806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77290" y="2861310"/>
            <a:ext cx="1020762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05150" y="3842385"/>
            <a:ext cx="300291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7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624994"/>
            <a:ext cx="333248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2025-01-03T06:02:12Z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