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2738120"/>
            <a:ext cx="10315575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72"/>
          <a:stretch>
            <a:fillRect/>
          </a:stretch>
        </p:blipFill>
        <p:spPr>
          <a:xfrm>
            <a:off x="1271905" y="836295"/>
            <a:ext cx="10344830" cy="586803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4079875" y="908685"/>
            <a:ext cx="213995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33805" y="1872615"/>
            <a:ext cx="116967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1844675"/>
            <a:ext cx="4933950" cy="187706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2495550" y="1853565"/>
            <a:ext cx="349313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33805" y="2700020"/>
            <a:ext cx="329374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71905" y="3536950"/>
            <a:ext cx="32937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233805" y="4431030"/>
            <a:ext cx="728980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233805" y="5236210"/>
            <a:ext cx="996569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233805" y="6093460"/>
            <a:ext cx="99561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35965" y="1124585"/>
            <a:ext cx="10776630" cy="3875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2999740" y="4952365"/>
            <a:ext cx="6338570" cy="18313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27760" y="692785"/>
            <a:ext cx="10272440" cy="3719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2999740" y="4653280"/>
            <a:ext cx="6338570" cy="18313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623570" y="1412875"/>
            <a:ext cx="6456090" cy="1864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2999740" y="3644900"/>
            <a:ext cx="6338570" cy="18313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124585"/>
            <a:ext cx="10272440" cy="339534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847590" y="1241425"/>
            <a:ext cx="676719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58850" y="2105025"/>
            <a:ext cx="935609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392410" y="2139315"/>
            <a:ext cx="94678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58850" y="2969260"/>
            <a:ext cx="10452735" cy="141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3016250" y="4725035"/>
            <a:ext cx="6338570" cy="183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484630"/>
            <a:ext cx="10344785" cy="25603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3760" y="2563495"/>
            <a:ext cx="1006792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3760" y="3413760"/>
            <a:ext cx="771398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3072130" y="4149090"/>
            <a:ext cx="6338570" cy="183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412875"/>
            <a:ext cx="10128930" cy="25603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17270" y="2482215"/>
            <a:ext cx="727329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7239" y="3332687"/>
            <a:ext cx="2437481" cy="42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3072130" y="4149090"/>
            <a:ext cx="6338570" cy="183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23570" y="1224280"/>
            <a:ext cx="10920775" cy="2980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3346450" y="4004945"/>
            <a:ext cx="5474970" cy="25711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224280"/>
            <a:ext cx="10200685" cy="27362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3346450" y="4004945"/>
            <a:ext cx="5474970" cy="25711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360045" y="1224280"/>
            <a:ext cx="10128930" cy="484886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21945" y="2386330"/>
            <a:ext cx="684657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3243580"/>
            <a:ext cx="633158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4050030"/>
            <a:ext cx="600456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473065"/>
            <a:ext cx="643636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6528435" y="2805430"/>
            <a:ext cx="5474970" cy="257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692785"/>
            <a:ext cx="10272440" cy="4410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1415" y="1807210"/>
            <a:ext cx="512381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1415" y="2554605"/>
            <a:ext cx="10377170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61415" y="3945255"/>
            <a:ext cx="3237230" cy="110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4655820" y="3933190"/>
            <a:ext cx="5474970" cy="257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6" r="32271"/>
          <a:stretch>
            <a:fillRect/>
          </a:stretch>
        </p:blipFill>
        <p:spPr>
          <a:xfrm>
            <a:off x="2279650" y="3501670"/>
            <a:ext cx="7680370" cy="285468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241550" y="4926965"/>
            <a:ext cx="290004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41550" y="5793740"/>
            <a:ext cx="830707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3432175" y="764540"/>
            <a:ext cx="5474970" cy="257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341120"/>
            <a:ext cx="10849020" cy="3879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9770" y="4420870"/>
            <a:ext cx="275463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1224280"/>
            <a:ext cx="10849020" cy="30016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985" y="4509135"/>
            <a:ext cx="4304030" cy="16376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11860" y="1341120"/>
            <a:ext cx="10200685" cy="2835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985" y="4509135"/>
            <a:ext cx="4304030" cy="16376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2025-01-03T11:11:30Z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