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3"/>
    <p:sldId id="32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422" r:id="rId15"/>
    <p:sldId id="363" r:id="rId16"/>
    <p:sldId id="359" r:id="rId17"/>
    <p:sldId id="357" r:id="rId18"/>
    <p:sldId id="356" r:id="rId19"/>
    <p:sldId id="355" r:id="rId20"/>
    <p:sldId id="353" r:id="rId21"/>
    <p:sldId id="352" r:id="rId22"/>
    <p:sldId id="351" r:id="rId23"/>
    <p:sldId id="350" r:id="rId24"/>
    <p:sldId id="349" r:id="rId25"/>
    <p:sldId id="348" r:id="rId26"/>
    <p:sldId id="423" r:id="rId27"/>
    <p:sldId id="346" r:id="rId28"/>
    <p:sldId id="345" r:id="rId29"/>
    <p:sldId id="344" r:id="rId30"/>
    <p:sldId id="343" r:id="rId31"/>
    <p:sldId id="341" r:id="rId32"/>
    <p:sldId id="340" r:id="rId33"/>
    <p:sldId id="339" r:id="rId34"/>
    <p:sldId id="338" r:id="rId35"/>
    <p:sldId id="336" r:id="rId36"/>
    <p:sldId id="335" r:id="rId37"/>
    <p:sldId id="334" r:id="rId38"/>
    <p:sldId id="333" r:id="rId39"/>
    <p:sldId id="332" r:id="rId40"/>
    <p:sldId id="331" r:id="rId41"/>
    <p:sldId id="330" r:id="rId42"/>
    <p:sldId id="329" r:id="rId43"/>
    <p:sldId id="424" r:id="rId44"/>
    <p:sldId id="327" r:id="rId45"/>
    <p:sldId id="325" r:id="rId46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14345"/>
            <a:ext cx="48387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290" y="1844675"/>
            <a:ext cx="10344830" cy="286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834" y="2197255"/>
            <a:ext cx="361813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689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44" y="2849166"/>
            <a:ext cx="371334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06320"/>
            <a:ext cx="11340000" cy="2795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5632" y="2397466"/>
            <a:ext cx="333249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816590" cy="1971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8"/>
          <a:stretch>
            <a:fillRect/>
          </a:stretch>
        </p:blipFill>
        <p:spPr>
          <a:xfrm>
            <a:off x="1487805" y="3068955"/>
            <a:ext cx="3549650" cy="35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5591810" y="5211445"/>
            <a:ext cx="5658485" cy="13576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1051" r="10460" b="-1051"/>
          <a:stretch>
            <a:fillRect/>
          </a:stretch>
        </p:blipFill>
        <p:spPr>
          <a:xfrm>
            <a:off x="1415415" y="692150"/>
            <a:ext cx="9660890" cy="2535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8"/>
          <a:stretch>
            <a:fillRect/>
          </a:stretch>
        </p:blipFill>
        <p:spPr>
          <a:xfrm>
            <a:off x="1847850" y="3284855"/>
            <a:ext cx="3549650" cy="35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5951855" y="5156835"/>
            <a:ext cx="5658485" cy="13576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343660" y="720725"/>
            <a:ext cx="10128930" cy="887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391285" y="1628775"/>
            <a:ext cx="8976405" cy="1883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8"/>
          <a:stretch>
            <a:fillRect/>
          </a:stretch>
        </p:blipFill>
        <p:spPr>
          <a:xfrm>
            <a:off x="1415415" y="3356610"/>
            <a:ext cx="3549650" cy="35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5519420" y="5228590"/>
            <a:ext cx="5658485" cy="13576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80490" y="692150"/>
            <a:ext cx="10344830" cy="27584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2390" y="1856105"/>
            <a:ext cx="57219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1100" y="2560320"/>
            <a:ext cx="1047242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8"/>
          <a:stretch>
            <a:fillRect/>
          </a:stretch>
        </p:blipFill>
        <p:spPr>
          <a:xfrm>
            <a:off x="1487805" y="3213100"/>
            <a:ext cx="3549650" cy="35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5591810" y="5085080"/>
            <a:ext cx="5658485" cy="135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20395"/>
            <a:ext cx="10200685" cy="4312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3805" y="1650365"/>
            <a:ext cx="1055370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905" y="3416300"/>
            <a:ext cx="27184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68445" y="3428365"/>
            <a:ext cx="409638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3774" y="4293884"/>
            <a:ext cx="2665994" cy="43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8"/>
          <a:stretch>
            <a:fillRect/>
          </a:stretch>
        </p:blipFill>
        <p:spPr>
          <a:xfrm>
            <a:off x="4799965" y="4056380"/>
            <a:ext cx="2490470" cy="24561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7464425" y="5517515"/>
            <a:ext cx="396938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3900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4534734"/>
            <a:ext cx="437984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072130" y="5013325"/>
            <a:ext cx="5581650" cy="175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775460" y="3140710"/>
            <a:ext cx="6024290" cy="3688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352040" y="908685"/>
            <a:ext cx="7349490" cy="23094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4214697"/>
            <a:ext cx="371334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4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077595"/>
            <a:ext cx="10344830" cy="470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691" y="3281033"/>
            <a:ext cx="371334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1916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2928" y="3592933"/>
            <a:ext cx="561763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7558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59915" y="3464560"/>
            <a:ext cx="260604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2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36295"/>
            <a:ext cx="10056540" cy="3726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932555"/>
            <a:ext cx="228219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983615" y="1165225"/>
            <a:ext cx="10224815" cy="43846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97890" y="3138805"/>
            <a:ext cx="62960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48525" y="3138805"/>
            <a:ext cx="40627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97890" y="4078605"/>
            <a:ext cx="82499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97890" y="4974590"/>
            <a:ext cx="76346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076700"/>
            <a:ext cx="228219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84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68730"/>
            <a:ext cx="10200685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823720" y="664210"/>
            <a:ext cx="5880145" cy="1682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92555" y="1534160"/>
            <a:ext cx="40779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2248535"/>
            <a:ext cx="8544605" cy="44945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87805" y="2554605"/>
            <a:ext cx="82353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04285" y="3457575"/>
            <a:ext cx="75609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4285" y="4342765"/>
            <a:ext cx="51962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04128" y="5228615"/>
            <a:ext cx="2808816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85589" y="6104631"/>
            <a:ext cx="4970176" cy="43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87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4943" y="2279792"/>
            <a:ext cx="380855" cy="3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528964"/>
            <a:ext cx="1133047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5715" y="3152775"/>
            <a:ext cx="233108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5367500"/>
            <a:ext cx="3246801" cy="4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1950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4594" y="3366006"/>
            <a:ext cx="342770" cy="39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02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124585"/>
            <a:ext cx="10272440" cy="2869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958850" y="3879215"/>
            <a:ext cx="9120550" cy="283654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567940" y="1268730"/>
            <a:ext cx="6960280" cy="42906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136775" y="2374265"/>
            <a:ext cx="72294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38955" y="3201035"/>
            <a:ext cx="46202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59280" y="3933190"/>
            <a:ext cx="686625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38955" y="5006340"/>
            <a:ext cx="56083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3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43173" y="4044962"/>
            <a:ext cx="380855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62150"/>
            <a:ext cx="11340000" cy="3532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957248"/>
            <a:ext cx="866448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200" y="3820795"/>
            <a:ext cx="427291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2420620"/>
            <a:ext cx="10344830" cy="184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6055" y="2706432"/>
            <a:ext cx="1094962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992" y="3698219"/>
            <a:ext cx="628413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052195"/>
            <a:ext cx="10128930" cy="46310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6785"/>
            <a:ext cx="11340000" cy="2858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8453" y="3241308"/>
            <a:ext cx="380855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>
            <a:fillRect/>
          </a:stretch>
        </p:blipFill>
        <p:spPr>
          <a:xfrm>
            <a:off x="1199515" y="908685"/>
            <a:ext cx="10056540" cy="5868035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2423795" y="1757680"/>
            <a:ext cx="883285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99515" y="2604135"/>
            <a:ext cx="99841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162050" y="3536950"/>
            <a:ext cx="40303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2050" y="4502150"/>
            <a:ext cx="920750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2050" y="6158865"/>
            <a:ext cx="466661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2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27020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3072130" y="4293235"/>
            <a:ext cx="6145530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24585"/>
            <a:ext cx="10128930" cy="380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7088" y="1343568"/>
            <a:ext cx="1942367" cy="4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8730" y="2150745"/>
            <a:ext cx="14338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395" y="2296889"/>
            <a:ext cx="2713602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7365" y="3259743"/>
            <a:ext cx="542721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3031490" y="4508500"/>
            <a:ext cx="6145530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1052195"/>
            <a:ext cx="10200685" cy="3622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3227070" y="4725035"/>
            <a:ext cx="6145530" cy="160845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2"/>
          <a:stretch>
            <a:fillRect/>
          </a:stretch>
        </p:blipFill>
        <p:spPr>
          <a:xfrm>
            <a:off x="1271905" y="692785"/>
            <a:ext cx="1012893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4278" y="1773947"/>
            <a:ext cx="2433373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790" y="2620010"/>
            <a:ext cx="59969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8923" y="3494851"/>
            <a:ext cx="210453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8923" y="4350601"/>
            <a:ext cx="315680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8070" y="5196840"/>
            <a:ext cx="1046797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5735955" y="2925445"/>
            <a:ext cx="6145530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71779"/>
            <a:ext cx="380856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133441"/>
            <a:ext cx="342769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155" y="3933190"/>
            <a:ext cx="664972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7120" y="5243195"/>
            <a:ext cx="28587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9085"/>
            <a:ext cx="11340000" cy="4173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70" y="3782695"/>
            <a:ext cx="57937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4507" y="4899709"/>
            <a:ext cx="809319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69</cp:revision>
  <dcterms:created xsi:type="dcterms:W3CDTF">2015-09-16T06:44:00Z</dcterms:created>
  <dcterms:modified xsi:type="dcterms:W3CDTF">2025-01-03T06:06:24Z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