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412875"/>
            <a:ext cx="98679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925" y="3357245"/>
            <a:ext cx="5324475" cy="1495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553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8957" y="5062770"/>
            <a:ext cx="1761460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374630" cy="3929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258185" y="4465955"/>
            <a:ext cx="567563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196975"/>
            <a:ext cx="10200685" cy="2658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072130" y="4004945"/>
            <a:ext cx="6308090" cy="25133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5" r="9413"/>
          <a:stretch>
            <a:fillRect/>
          </a:stretch>
        </p:blipFill>
        <p:spPr>
          <a:xfrm>
            <a:off x="1271905" y="764820"/>
            <a:ext cx="10272440" cy="2495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863975" y="3213100"/>
            <a:ext cx="4791710" cy="1908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 b="23104"/>
          <a:stretch>
            <a:fillRect/>
          </a:stretch>
        </p:blipFill>
        <p:spPr>
          <a:xfrm>
            <a:off x="2207895" y="5157470"/>
            <a:ext cx="6384335" cy="1556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750" y="5300980"/>
            <a:ext cx="66751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9764" y="6236144"/>
            <a:ext cx="4675012" cy="40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91995" y="1628775"/>
            <a:ext cx="832870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6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928" y="3695358"/>
            <a:ext cx="361813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3821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1535" y="3637444"/>
            <a:ext cx="371335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3821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3273" y="4495097"/>
            <a:ext cx="1142569" cy="4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07820" y="1701165"/>
            <a:ext cx="8976405" cy="2500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6213" y="1968149"/>
            <a:ext cx="1951889" cy="40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4940" y="2822575"/>
            <a:ext cx="176784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4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6545" y="5194935"/>
            <a:ext cx="28829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379710" cy="47161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6495" y="4581525"/>
            <a:ext cx="5810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847850" y="5013325"/>
            <a:ext cx="7557770" cy="156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451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1218" y="1538536"/>
            <a:ext cx="361813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2025-01-02T14:25:40Z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