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3128645"/>
            <a:ext cx="91630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145790"/>
            <a:ext cx="35350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4565" y="3348990"/>
            <a:ext cx="55340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7020" y="4187825"/>
            <a:ext cx="19069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11570" y="4144645"/>
            <a:ext cx="33934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92495" y="4886960"/>
            <a:ext cx="207010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53455" y="5640705"/>
            <a:ext cx="181927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628775"/>
            <a:ext cx="10416585" cy="32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60" y="2667000"/>
            <a:ext cx="43516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9205" y="2667000"/>
            <a:ext cx="44189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22500" y="3505200"/>
            <a:ext cx="29603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81620" y="3467100"/>
            <a:ext cx="23075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11260" y="4305004"/>
            <a:ext cx="1237783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81645" y="4226560"/>
            <a:ext cx="24060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1224280"/>
            <a:ext cx="10849020" cy="2588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3128645"/>
            <a:ext cx="48958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9250" y="2910840"/>
            <a:ext cx="502983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89685" y="3932555"/>
            <a:ext cx="9912395" cy="279019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73430" y="5721985"/>
            <a:ext cx="327787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56045" y="5445125"/>
            <a:ext cx="487870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917065"/>
            <a:ext cx="8256315" cy="247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9887" y="3852624"/>
            <a:ext cx="3770478" cy="5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0441" y="3852624"/>
            <a:ext cx="2247052" cy="5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15770" y="1124585"/>
            <a:ext cx="8760505" cy="4524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7639" y="3038724"/>
            <a:ext cx="2932594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9110" y="2762250"/>
            <a:ext cx="436435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0560" y="4251960"/>
            <a:ext cx="189801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5573" y="5134109"/>
            <a:ext cx="847405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379855"/>
            <a:ext cx="9264695" cy="38709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35785" y="3992245"/>
            <a:ext cx="441515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8845" y="3992245"/>
            <a:ext cx="376364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03705" y="1772920"/>
            <a:ext cx="8832260" cy="2832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5605" y="3613150"/>
            <a:ext cx="51562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3100" y="3326765"/>
            <a:ext cx="394779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86796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4895" y="3129280"/>
            <a:ext cx="321183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2860" y="3086735"/>
            <a:ext cx="441579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03045" y="4438650"/>
            <a:ext cx="221043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03680" y="5715000"/>
            <a:ext cx="185356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9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84630"/>
            <a:ext cx="10200685" cy="3508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305" y="2519680"/>
            <a:ext cx="314134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6040" y="2470785"/>
            <a:ext cx="520636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239" y="3581788"/>
            <a:ext cx="1532947" cy="4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39" y="4468432"/>
            <a:ext cx="914055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15770" y="1628775"/>
            <a:ext cx="8760505" cy="3050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82725" y="3496945"/>
            <a:ext cx="465899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09105" y="3496945"/>
            <a:ext cx="442595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