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4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7545" y="3152775"/>
            <a:ext cx="8296275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99515" y="1124585"/>
            <a:ext cx="9840640" cy="41865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61415" y="2392680"/>
            <a:ext cx="557466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1415" y="3308350"/>
            <a:ext cx="548830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08505" y="4242435"/>
            <a:ext cx="8912225" cy="146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07745" y="1052830"/>
            <a:ext cx="10200685" cy="4727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8295" y="2386965"/>
            <a:ext cx="696595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8295" y="3330575"/>
            <a:ext cx="671258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55445" y="4274185"/>
            <a:ext cx="557657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17345" y="5198745"/>
            <a:ext cx="763524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2279650" y="1124585"/>
            <a:ext cx="7680370" cy="46545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8425" y="3063875"/>
            <a:ext cx="779335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98980" y="4252595"/>
            <a:ext cx="81407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08300" y="5143500"/>
            <a:ext cx="571309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2423795" y="1124585"/>
            <a:ext cx="7392080" cy="45421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148840" y="2078355"/>
            <a:ext cx="791527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09445" y="3056890"/>
            <a:ext cx="719582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7150" y="4019550"/>
            <a:ext cx="814959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85695" y="5069205"/>
            <a:ext cx="501142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4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2063750" y="814705"/>
            <a:ext cx="4511720" cy="13595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2783840" y="2038985"/>
            <a:ext cx="6888525" cy="4707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5740" y="2118360"/>
            <a:ext cx="706437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47620" y="3217545"/>
            <a:ext cx="573913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45740" y="4192905"/>
            <a:ext cx="581533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45740" y="5145405"/>
            <a:ext cx="550608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45740" y="6098540"/>
            <a:ext cx="538099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3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991995" y="981075"/>
            <a:ext cx="8328705" cy="5064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3864" y="2668931"/>
            <a:ext cx="8140806" cy="476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9840" y="3552825"/>
            <a:ext cx="793877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3895" y="4557395"/>
            <a:ext cx="728408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53895" y="5520690"/>
            <a:ext cx="558292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51535" y="1128395"/>
            <a:ext cx="10488975" cy="5088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3435" y="2665730"/>
            <a:ext cx="1059497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3410" y="3717925"/>
            <a:ext cx="966152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3435" y="4711065"/>
            <a:ext cx="803211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13435" y="5663565"/>
            <a:ext cx="65709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556740"/>
            <a:ext cx="11340000" cy="38355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65225" y="3782695"/>
            <a:ext cx="890079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8510" y="4641215"/>
            <a:ext cx="935418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391285" y="764540"/>
            <a:ext cx="9408840" cy="553021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353185" y="1956435"/>
            <a:ext cx="5332095" cy="109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53185" y="3538855"/>
            <a:ext cx="838708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09850" y="4473575"/>
            <a:ext cx="8121650" cy="196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751330" y="1196975"/>
            <a:ext cx="8688750" cy="4448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3230" y="3158490"/>
            <a:ext cx="967930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43355" y="4081145"/>
            <a:ext cx="805370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13230" y="5025390"/>
            <a:ext cx="749808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2025-01-02T12:46:07Z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