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3162300"/>
            <a:ext cx="101060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1" b="12115"/>
          <a:stretch>
            <a:fillRect/>
          </a:stretch>
        </p:blipFill>
        <p:spPr>
          <a:xfrm>
            <a:off x="1775460" y="764540"/>
            <a:ext cx="8506460" cy="55556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95425" y="2857500"/>
            <a:ext cx="594423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6435" y="3978275"/>
            <a:ext cx="473710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27070" y="5077460"/>
            <a:ext cx="184531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1" r="75897"/>
          <a:stretch>
            <a:fillRect/>
          </a:stretch>
        </p:blipFill>
        <p:spPr>
          <a:xfrm>
            <a:off x="8498205" y="5718810"/>
            <a:ext cx="2186305" cy="69405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560195" y="5800090"/>
            <a:ext cx="379476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445760" y="5800090"/>
            <a:ext cx="28721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462645" y="5733415"/>
            <a:ext cx="28714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3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37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83"/>
          <a:stretch>
            <a:fillRect/>
          </a:stretch>
        </p:blipFill>
        <p:spPr>
          <a:xfrm>
            <a:off x="2135505" y="808355"/>
            <a:ext cx="8040415" cy="586803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420745" y="2100580"/>
            <a:ext cx="519303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533775" y="3277870"/>
            <a:ext cx="416242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420110" y="4443730"/>
            <a:ext cx="598868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3199765" y="5579110"/>
            <a:ext cx="247904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3354705" y="6261735"/>
            <a:ext cx="20561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3" grpId="0" bldLvl="0" animBg="1"/>
      <p:bldP spid="45" grpId="0" bldLvl="0" animBg="1"/>
      <p:bldP spid="60" grpId="0" bldLvl="0" animBg="1"/>
      <p:bldP spid="6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1780" r="12588" b="-1780"/>
          <a:stretch>
            <a:fillRect/>
          </a:stretch>
        </p:blipFill>
        <p:spPr>
          <a:xfrm>
            <a:off x="1127125" y="1844675"/>
            <a:ext cx="9937115" cy="24974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2781300"/>
            <a:ext cx="30289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51630" y="2787015"/>
            <a:ext cx="440563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55370" y="3710305"/>
            <a:ext cx="1023937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23795" y="1268730"/>
            <a:ext cx="7320325" cy="38119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 b="3573"/>
          <a:stretch>
            <a:fillRect/>
          </a:stretch>
        </p:blipFill>
        <p:spPr>
          <a:xfrm>
            <a:off x="1559560" y="1124585"/>
            <a:ext cx="9264695" cy="42935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56915" y="2726055"/>
            <a:ext cx="436054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78175" y="4299585"/>
            <a:ext cx="207581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26250"/>
          <a:stretch>
            <a:fillRect/>
          </a:stretch>
        </p:blipFill>
        <p:spPr>
          <a:xfrm>
            <a:off x="2135505" y="908965"/>
            <a:ext cx="8040415" cy="5679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2145" y="2569210"/>
            <a:ext cx="828865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917315" y="3853815"/>
            <a:ext cx="512826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42360" y="5423535"/>
            <a:ext cx="219138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" r="24650"/>
          <a:stretch>
            <a:fillRect/>
          </a:stretch>
        </p:blipFill>
        <p:spPr>
          <a:xfrm>
            <a:off x="1775460" y="1124865"/>
            <a:ext cx="8544605" cy="4810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1590" y="2843530"/>
            <a:ext cx="968311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70175" y="4438852"/>
            <a:ext cx="4065642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64865" y="5346065"/>
            <a:ext cx="179959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20940"/>
          <a:stretch>
            <a:fillRect/>
          </a:stretch>
        </p:blipFill>
        <p:spPr>
          <a:xfrm>
            <a:off x="1847850" y="837210"/>
            <a:ext cx="8544605" cy="567916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627505" y="2472055"/>
            <a:ext cx="909891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96920" y="3935095"/>
            <a:ext cx="263461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588385" y="5261610"/>
            <a:ext cx="190309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0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16"/>
          <a:stretch>
            <a:fillRect/>
          </a:stretch>
        </p:blipFill>
        <p:spPr>
          <a:xfrm>
            <a:off x="2423160" y="621030"/>
            <a:ext cx="7345680" cy="61931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254885" y="2187575"/>
            <a:ext cx="751395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55085" y="3375660"/>
            <a:ext cx="299212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855085" y="4581525"/>
            <a:ext cx="291592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91255" y="5746750"/>
            <a:ext cx="213868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7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78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" r="7503"/>
          <a:stretch>
            <a:fillRect/>
          </a:stretch>
        </p:blipFill>
        <p:spPr>
          <a:xfrm>
            <a:off x="911860" y="1124865"/>
            <a:ext cx="10488975" cy="515719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795905" y="3795395"/>
            <a:ext cx="25761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926080" y="4716780"/>
            <a:ext cx="170878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0245" y="5504815"/>
            <a:ext cx="765937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2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2025-01-02T11:56:23Z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