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9" r:id="rId5"/>
    <p:sldId id="358" r:id="rId6"/>
    <p:sldId id="357" r:id="rId7"/>
    <p:sldId id="354" r:id="rId8"/>
    <p:sldId id="353" r:id="rId9"/>
    <p:sldId id="350" r:id="rId10"/>
    <p:sldId id="349" r:id="rId11"/>
    <p:sldId id="348" r:id="rId12"/>
    <p:sldId id="347" r:id="rId13"/>
    <p:sldId id="346" r:id="rId14"/>
    <p:sldId id="343" r:id="rId15"/>
    <p:sldId id="342" r:id="rId16"/>
    <p:sldId id="341" r:id="rId17"/>
    <p:sldId id="340" r:id="rId18"/>
    <p:sldId id="339" r:id="rId19"/>
    <p:sldId id="335" r:id="rId20"/>
    <p:sldId id="334" r:id="rId21"/>
    <p:sldId id="333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484630"/>
            <a:ext cx="87344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356610"/>
            <a:ext cx="29051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749675"/>
            <a:ext cx="517334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545" y="4496435"/>
            <a:ext cx="470027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545" y="5837555"/>
            <a:ext cx="47948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05941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5752" y="1876270"/>
            <a:ext cx="311330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518140" cy="39503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29875" y="3072765"/>
            <a:ext cx="8864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366895"/>
            <a:ext cx="2050415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3256947"/>
            <a:ext cx="990226" cy="4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429000"/>
            <a:ext cx="283591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149090"/>
            <a:ext cx="58534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978400"/>
            <a:ext cx="39395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5235" y="5798185"/>
            <a:ext cx="5718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479425" y="1988820"/>
            <a:ext cx="7896270" cy="3360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325" y="3057525"/>
            <a:ext cx="64496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294" y="3897748"/>
            <a:ext cx="5627153" cy="42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535" y="4614545"/>
            <a:ext cx="252539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505" y="2924810"/>
            <a:ext cx="3368040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911860" y="1412240"/>
            <a:ext cx="10297205" cy="4240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760" y="2488565"/>
            <a:ext cx="46139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760" y="3327400"/>
            <a:ext cx="101854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729" y="4175535"/>
            <a:ext cx="3008765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3760" y="5013960"/>
            <a:ext cx="1055433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1052195"/>
            <a:ext cx="2635250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990580" cy="2570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875790" y="3141345"/>
            <a:ext cx="10025380" cy="32670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415" y="3979545"/>
            <a:ext cx="2741930" cy="2167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570" y="3252470"/>
            <a:ext cx="360680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9370" y="3285490"/>
            <a:ext cx="20916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8780" y="4109085"/>
            <a:ext cx="2690495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3209925"/>
            <a:ext cx="46589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4020820"/>
            <a:ext cx="14389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5790" y="4869180"/>
            <a:ext cx="594550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5675630"/>
            <a:ext cx="79178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31" r="7923" b="-731"/>
          <a:stretch>
            <a:fillRect/>
          </a:stretch>
        </p:blipFill>
        <p:spPr>
          <a:xfrm>
            <a:off x="479425" y="1628775"/>
            <a:ext cx="10416540" cy="3822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2597150"/>
            <a:ext cx="3157220" cy="23939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866505" y="2708910"/>
            <a:ext cx="3039110" cy="24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9695" y="1701165"/>
            <a:ext cx="834834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1315" y="2565400"/>
            <a:ext cx="18256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41325" y="3452495"/>
            <a:ext cx="802386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1325" y="4752340"/>
            <a:ext cx="83064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87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213100"/>
            <a:ext cx="6150610" cy="2349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268730"/>
            <a:ext cx="10344830" cy="41236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09047" y="3677872"/>
            <a:ext cx="895012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5722" y="4820681"/>
            <a:ext cx="952141" cy="4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764540"/>
            <a:ext cx="10128930" cy="3649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292600"/>
            <a:ext cx="6150610" cy="2349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68730"/>
            <a:ext cx="10272440" cy="24333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352040" y="1340485"/>
            <a:ext cx="22472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r="30367"/>
          <a:stretch>
            <a:fillRect/>
          </a:stretch>
        </p:blipFill>
        <p:spPr>
          <a:xfrm>
            <a:off x="6640830" y="3949700"/>
            <a:ext cx="2640330" cy="24803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584065" y="1316355"/>
            <a:ext cx="68326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8215" y="2132330"/>
            <a:ext cx="12058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64080" y="2204720"/>
            <a:ext cx="86506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5470" y="2992120"/>
            <a:ext cx="83807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47316"/>
          <a:stretch>
            <a:fillRect/>
          </a:stretch>
        </p:blipFill>
        <p:spPr>
          <a:xfrm>
            <a:off x="2999740" y="4004945"/>
            <a:ext cx="3240405" cy="234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62048"/>
          <a:stretch>
            <a:fillRect/>
          </a:stretch>
        </p:blipFill>
        <p:spPr>
          <a:xfrm>
            <a:off x="6816090" y="4004945"/>
            <a:ext cx="233426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150"/>
            <a:ext cx="10290810" cy="3009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2540000" y="3860800"/>
            <a:ext cx="711200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271905" y="764540"/>
            <a:ext cx="10297205" cy="3447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7570" y="955040"/>
            <a:ext cx="5918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5110" y="1840230"/>
            <a:ext cx="5918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2030" y="2716530"/>
            <a:ext cx="10407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2927985" y="4004945"/>
            <a:ext cx="711200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692150"/>
            <a:ext cx="10200685" cy="515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5560" y="4443730"/>
            <a:ext cx="36182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29" y="5253485"/>
            <a:ext cx="2456523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5088255" y="4327525"/>
            <a:ext cx="6620510" cy="225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502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367" y="5897331"/>
            <a:ext cx="1009269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674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025" y="3790950"/>
            <a:ext cx="22110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88160" y="1556385"/>
            <a:ext cx="8616360" cy="277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272470"/>
            <a:ext cx="371335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319565"/>
            <a:ext cx="1723374" cy="4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2050" y="3068955"/>
            <a:ext cx="18586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2015" y="4043889"/>
            <a:ext cx="54272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5195" y="3917950"/>
            <a:ext cx="21056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861435"/>
            <a:ext cx="197802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60045" y="1224280"/>
            <a:ext cx="9336450" cy="420751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836295"/>
            <a:ext cx="3015615" cy="2758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676400"/>
            <a:ext cx="2971800" cy="15182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95325" y="4004945"/>
            <a:ext cx="912114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0075" y="4830445"/>
            <a:ext cx="94551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76910"/>
            <a:ext cx="10309860" cy="3956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470" y="3357245"/>
            <a:ext cx="6762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4"/>
          <a:stretch>
            <a:fillRect/>
          </a:stretch>
        </p:blipFill>
        <p:spPr>
          <a:xfrm>
            <a:off x="4439920" y="4869180"/>
            <a:ext cx="316484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3189413"/>
            <a:ext cx="333249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365625"/>
            <a:ext cx="1791970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085"/>
            <a:ext cx="11340000" cy="4275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8145" y="4869815"/>
            <a:ext cx="296354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