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2352675"/>
            <a:ext cx="676275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678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1895" y="4577509"/>
            <a:ext cx="837884" cy="4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783840" y="1484630"/>
            <a:ext cx="6456090" cy="351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2355" y="3583940"/>
            <a:ext cx="46589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3370" y="4442460"/>
            <a:ext cx="18059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91995" y="1844675"/>
            <a:ext cx="8112170" cy="26574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16075" y="3054350"/>
            <a:ext cx="59550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3410" y="3949412"/>
            <a:ext cx="809319" cy="35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478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052195"/>
            <a:ext cx="10344830" cy="46323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58"/>
          <a:stretch>
            <a:fillRect/>
          </a:stretch>
        </p:blipFill>
        <p:spPr>
          <a:xfrm>
            <a:off x="2567940" y="692785"/>
            <a:ext cx="696028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1110" y="1833245"/>
            <a:ext cx="57975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1110" y="2651760"/>
            <a:ext cx="480504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31110" y="3470275"/>
            <a:ext cx="48050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08530" y="4316095"/>
            <a:ext cx="34950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93620" y="5116195"/>
            <a:ext cx="53486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31110" y="5944235"/>
            <a:ext cx="44240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556385"/>
            <a:ext cx="9984785" cy="35883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53225" y="3315335"/>
            <a:ext cx="74422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5086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63558" y="4300242"/>
            <a:ext cx="428463" cy="3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1844675"/>
            <a:ext cx="9120550" cy="2623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85" y="3943350"/>
            <a:ext cx="36296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345" y="3943350"/>
            <a:ext cx="34442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634696"/>
            <a:ext cx="361813" cy="4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93" y="4445725"/>
            <a:ext cx="580807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183" y="5341708"/>
            <a:ext cx="590327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2"/>
          <a:stretch>
            <a:fillRect/>
          </a:stretch>
        </p:blipFill>
        <p:spPr>
          <a:xfrm>
            <a:off x="1559560" y="1202690"/>
            <a:ext cx="9144635" cy="4218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89760" y="2259330"/>
            <a:ext cx="62210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0190" y="3164205"/>
            <a:ext cx="23520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2425" y="4030345"/>
            <a:ext cx="19291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9585" y="4859020"/>
            <a:ext cx="14363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82395"/>
            <a:ext cx="11340000" cy="563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54" y="3331244"/>
            <a:ext cx="361813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723880" cy="40093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8780" y="3195955"/>
            <a:ext cx="6629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847850" y="4797425"/>
            <a:ext cx="9373870" cy="165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71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900" y="1746541"/>
            <a:ext cx="342769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1089" y="4513525"/>
            <a:ext cx="837884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2025-01-03T02:42:17Z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