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3210560"/>
            <a:ext cx="11117580" cy="437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695325" y="1412875"/>
            <a:ext cx="6744380" cy="3799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7225" y="2317115"/>
            <a:ext cx="67030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225" y="3079115"/>
            <a:ext cx="51600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194" y="3812444"/>
            <a:ext cx="3161108" cy="4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194" y="4574302"/>
            <a:ext cx="2942115" cy="4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315" y="2033270"/>
            <a:ext cx="2914015" cy="207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6" r="46242"/>
          <a:stretch>
            <a:fillRect/>
          </a:stretch>
        </p:blipFill>
        <p:spPr>
          <a:xfrm>
            <a:off x="1487805" y="837210"/>
            <a:ext cx="6096045" cy="618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772920"/>
            <a:ext cx="6018530" cy="2232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455" y="4437380"/>
            <a:ext cx="5419090" cy="18884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341120"/>
            <a:ext cx="10200685" cy="256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4148" y="1570104"/>
            <a:ext cx="990225" cy="42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0546" y="3222721"/>
            <a:ext cx="1028312" cy="42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901440"/>
            <a:ext cx="6018530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92785"/>
            <a:ext cx="10200685" cy="492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6771" y="1684299"/>
            <a:ext cx="1028312" cy="4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5505" y="3382010"/>
            <a:ext cx="178625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7829" y="4182859"/>
            <a:ext cx="1447254" cy="4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869180"/>
            <a:ext cx="510286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8515"/>
          <a:stretch>
            <a:fillRect/>
          </a:stretch>
        </p:blipFill>
        <p:spPr>
          <a:xfrm>
            <a:off x="1775460" y="908965"/>
            <a:ext cx="8616360" cy="5751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9"/>
          <a:stretch>
            <a:fillRect/>
          </a:stretch>
        </p:blipFill>
        <p:spPr>
          <a:xfrm>
            <a:off x="1127760" y="764540"/>
            <a:ext cx="108007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8760" y="5283186"/>
            <a:ext cx="339338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8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368590"/>
            <a:ext cx="418942" cy="3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732530"/>
            <a:ext cx="3154680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2255992"/>
            <a:ext cx="590327" cy="38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853055"/>
            <a:ext cx="3378835" cy="311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76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50327" y="3101720"/>
            <a:ext cx="2570780" cy="4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1540" y="3892550"/>
            <a:ext cx="486092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8360" y="5348605"/>
            <a:ext cx="422910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890" y="3089275"/>
            <a:ext cx="4983480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271905" y="908685"/>
            <a:ext cx="6384335" cy="56184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3805" y="1879600"/>
            <a:ext cx="39598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2698750"/>
            <a:ext cx="59461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805" y="3517900"/>
            <a:ext cx="32880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805" y="4345940"/>
            <a:ext cx="38588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3805" y="5069840"/>
            <a:ext cx="35502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3805" y="5909310"/>
            <a:ext cx="347853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421255"/>
            <a:ext cx="3505200" cy="166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268730"/>
            <a:ext cx="10776630" cy="3503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9460" y="4105275"/>
            <a:ext cx="312293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605" y="4481830"/>
            <a:ext cx="2178685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1055370" y="1484630"/>
            <a:ext cx="7104425" cy="38804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017270" y="2345690"/>
            <a:ext cx="7083425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3963670"/>
            <a:ext cx="51441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7270" y="4754880"/>
            <a:ext cx="46482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348865"/>
            <a:ext cx="2914015" cy="20789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725" y="2345690"/>
            <a:ext cx="2921000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