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8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1095" y="3033395"/>
            <a:ext cx="48291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46" r="4748" b="-746"/>
          <a:stretch>
            <a:fillRect/>
          </a:stretch>
        </p:blipFill>
        <p:spPr>
          <a:xfrm>
            <a:off x="1271905" y="621030"/>
            <a:ext cx="10776630" cy="3662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293235"/>
            <a:ext cx="2342515" cy="2368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1" r="10046"/>
          <a:stretch>
            <a:fillRect/>
          </a:stretch>
        </p:blipFill>
        <p:spPr>
          <a:xfrm>
            <a:off x="1343660" y="764820"/>
            <a:ext cx="10200685" cy="35430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004945"/>
            <a:ext cx="2342515" cy="2368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415415" y="621030"/>
            <a:ext cx="10200685" cy="3785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8972" y="2727970"/>
            <a:ext cx="542720" cy="3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490" y="3510915"/>
            <a:ext cx="122936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3789045"/>
            <a:ext cx="2342515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390015"/>
            <a:ext cx="10560730" cy="34093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29615" y="2580005"/>
            <a:ext cx="7007860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840"/>
            <a:ext cx="11340000" cy="3898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5204" y="3666371"/>
            <a:ext cx="371335" cy="37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0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317" y="2453348"/>
            <a:ext cx="371335" cy="38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143885" y="3068955"/>
            <a:ext cx="6024290" cy="15303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1343660" y="4797425"/>
            <a:ext cx="7248570" cy="182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405"/>
            <a:ext cx="11340000" cy="2905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5683" y="1317971"/>
            <a:ext cx="361813" cy="3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644620"/>
            <a:ext cx="11340000" cy="2942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7118" y="5006495"/>
            <a:ext cx="418942" cy="38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2549905"/>
            <a:ext cx="361813" cy="39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5430650"/>
            <a:ext cx="1390125" cy="45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5974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21341" y="3274726"/>
            <a:ext cx="304685" cy="37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6253" y="5134687"/>
            <a:ext cx="199949" cy="36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5217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305"/>
            <a:ext cx="11340000" cy="46836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3290" y="4110030"/>
            <a:ext cx="371335" cy="38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9" r="10046"/>
          <a:stretch>
            <a:fillRect/>
          </a:stretch>
        </p:blipFill>
        <p:spPr>
          <a:xfrm>
            <a:off x="983615" y="1484910"/>
            <a:ext cx="10200685" cy="37011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2" r="11949"/>
          <a:stretch>
            <a:fillRect/>
          </a:stretch>
        </p:blipFill>
        <p:spPr>
          <a:xfrm>
            <a:off x="1127760" y="1269010"/>
            <a:ext cx="9984785" cy="45539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224280"/>
            <a:ext cx="9984740" cy="1627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00150" y="2924810"/>
            <a:ext cx="9912395" cy="270637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85520" y="2265045"/>
            <a:ext cx="22098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5370" y="3141345"/>
            <a:ext cx="10253980" cy="155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70" y="5013325"/>
            <a:ext cx="94151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83840" y="621030"/>
            <a:ext cx="6744380" cy="3731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745740" y="4149725"/>
            <a:ext cx="7248570" cy="249682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745709" y="1832828"/>
            <a:ext cx="3979949" cy="42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78735" y="2767965"/>
            <a:ext cx="73996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34285" y="3628390"/>
            <a:ext cx="267716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9695" y="4274185"/>
            <a:ext cx="733933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95550" y="5169535"/>
            <a:ext cx="70567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67305" y="6052185"/>
            <a:ext cx="70567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69"/>
          <a:stretch>
            <a:fillRect/>
          </a:stretch>
        </p:blipFill>
        <p:spPr>
          <a:xfrm>
            <a:off x="2352040" y="836295"/>
            <a:ext cx="724857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0" r="11949"/>
          <a:stretch>
            <a:fillRect/>
          </a:stretch>
        </p:blipFill>
        <p:spPr>
          <a:xfrm>
            <a:off x="1127760" y="1196975"/>
            <a:ext cx="9984740" cy="49110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17030" y="963295"/>
            <a:ext cx="421386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84641" y="2278288"/>
            <a:ext cx="609370" cy="5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15225" y="2110740"/>
            <a:ext cx="193421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67495" y="3205480"/>
            <a:ext cx="21913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42135" y="4310380"/>
            <a:ext cx="565213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4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823085" y="2105025"/>
            <a:ext cx="8760505" cy="462280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 b="16478"/>
          <a:stretch>
            <a:fillRect/>
          </a:stretch>
        </p:blipFill>
        <p:spPr>
          <a:xfrm>
            <a:off x="1847850" y="692785"/>
            <a:ext cx="6600235" cy="134076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703705" y="2256790"/>
            <a:ext cx="50463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84954" y="3219980"/>
            <a:ext cx="3027808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47520" y="4182745"/>
            <a:ext cx="907923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95755" y="5660390"/>
            <a:ext cx="335661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2996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4205" y="2183015"/>
            <a:ext cx="295163" cy="3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8336" y="4168084"/>
            <a:ext cx="304685" cy="36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67"/>
          <a:stretch>
            <a:fillRect/>
          </a:stretch>
        </p:blipFill>
        <p:spPr>
          <a:xfrm>
            <a:off x="2855595" y="836295"/>
            <a:ext cx="667199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6" r="8142"/>
          <a:stretch>
            <a:fillRect/>
          </a:stretch>
        </p:blipFill>
        <p:spPr>
          <a:xfrm>
            <a:off x="887730" y="1484910"/>
            <a:ext cx="10416585" cy="3260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55125" y="1619885"/>
            <a:ext cx="189611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495" y="3277870"/>
            <a:ext cx="268605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68450"/>
            <a:ext cx="11340000" cy="4910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5204" y="3413616"/>
            <a:ext cx="428463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4322" y="5530180"/>
            <a:ext cx="314205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35518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6310" y="2549525"/>
            <a:ext cx="469455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0577" y="3655444"/>
            <a:ext cx="1361561" cy="3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0577" y="4579112"/>
            <a:ext cx="323727" cy="5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0577" y="4502933"/>
            <a:ext cx="780755" cy="34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124585"/>
            <a:ext cx="10776630" cy="3632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1199515" y="4757420"/>
            <a:ext cx="4511720" cy="19005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72515" y="1268730"/>
            <a:ext cx="10200685" cy="43815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77265" y="2737485"/>
            <a:ext cx="10260965" cy="29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2025-01-02T14:13:52Z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