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3095625"/>
            <a:ext cx="69627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10161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6382" y="2791218"/>
            <a:ext cx="351482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20340"/>
            <a:ext cx="11340000" cy="1879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19" y="3679540"/>
            <a:ext cx="1037833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6" r="4748"/>
          <a:stretch>
            <a:fillRect/>
          </a:stretch>
        </p:blipFill>
        <p:spPr>
          <a:xfrm>
            <a:off x="1199515" y="764820"/>
            <a:ext cx="10801395" cy="2299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751330" y="2825750"/>
            <a:ext cx="10344830" cy="4263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3230" y="3083560"/>
            <a:ext cx="959675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3199" y="4446835"/>
            <a:ext cx="1704332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2715" y="5267325"/>
            <a:ext cx="1059878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5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3052"/>
          <a:stretch>
            <a:fillRect/>
          </a:stretch>
        </p:blipFill>
        <p:spPr>
          <a:xfrm>
            <a:off x="1679575" y="837210"/>
            <a:ext cx="8832260" cy="5751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557020"/>
            <a:ext cx="10128930" cy="328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269" y="3128316"/>
            <a:ext cx="533198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95475" y="1772920"/>
            <a:ext cx="840046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66900"/>
            <a:ext cx="11340000" cy="372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843260"/>
            <a:ext cx="361813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70355"/>
            <a:ext cx="11340000" cy="431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158" y="2537870"/>
            <a:ext cx="333249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2845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649" y="2913683"/>
            <a:ext cx="2113753" cy="49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1815" y="3849370"/>
            <a:ext cx="271272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68730"/>
            <a:ext cx="10272440" cy="374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3620" y="1487916"/>
            <a:ext cx="2808816" cy="4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2605" y="2413635"/>
            <a:ext cx="21437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9313" y="3348612"/>
            <a:ext cx="2723123" cy="4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2605" y="4274185"/>
            <a:ext cx="21437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371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5313" y="3623805"/>
            <a:ext cx="552241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4381" y="3623805"/>
            <a:ext cx="533198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6547" y="4871323"/>
            <a:ext cx="552241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9066" y="4861800"/>
            <a:ext cx="533197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1" b="52529"/>
          <a:stretch>
            <a:fillRect/>
          </a:stretch>
        </p:blipFill>
        <p:spPr>
          <a:xfrm>
            <a:off x="263525" y="1412875"/>
            <a:ext cx="9937115" cy="86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30" r="84701"/>
          <a:stretch>
            <a:fillRect/>
          </a:stretch>
        </p:blipFill>
        <p:spPr>
          <a:xfrm>
            <a:off x="10071735" y="1555750"/>
            <a:ext cx="1584325" cy="740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440"/>
            <a:ext cx="11340000" cy="47106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3404" y="2461903"/>
            <a:ext cx="361813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468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3165" y="3909060"/>
            <a:ext cx="10200685" cy="2684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81281" y="4099858"/>
            <a:ext cx="361813" cy="38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2025-01-02T14:29:03Z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