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42" r:id="rId5"/>
    <p:sldId id="341" r:id="rId6"/>
    <p:sldId id="338" r:id="rId7"/>
    <p:sldId id="337" r:id="rId8"/>
    <p:sldId id="334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3820" y="3061970"/>
            <a:ext cx="6943725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/>
          <a:stretch>
            <a:fillRect/>
          </a:stretch>
        </p:blipFill>
        <p:spPr>
          <a:xfrm>
            <a:off x="671830" y="1196975"/>
            <a:ext cx="10848385" cy="35731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4437380"/>
            <a:ext cx="2131060" cy="203962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982980" y="1196975"/>
            <a:ext cx="10200005" cy="15360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330" y="3141345"/>
            <a:ext cx="2640330" cy="25273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923925" y="1557020"/>
            <a:ext cx="10344195" cy="33521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85825" y="2689860"/>
            <a:ext cx="2312035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5825" y="3439795"/>
            <a:ext cx="351028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5825" y="4261485"/>
            <a:ext cx="580517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35"/>
          <a:stretch>
            <a:fillRect/>
          </a:stretch>
        </p:blipFill>
        <p:spPr>
          <a:xfrm>
            <a:off x="2423160" y="1771015"/>
            <a:ext cx="5087665" cy="31527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385060" y="2704465"/>
            <a:ext cx="390652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85060" y="3337560"/>
            <a:ext cx="322262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85060" y="4276090"/>
            <a:ext cx="448056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0780" y="2129155"/>
            <a:ext cx="2546350" cy="2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9"/>
          <a:stretch>
            <a:fillRect/>
          </a:stretch>
        </p:blipFill>
        <p:spPr>
          <a:xfrm>
            <a:off x="911225" y="1844675"/>
            <a:ext cx="8328070" cy="30988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73125" y="2778760"/>
            <a:ext cx="8310245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3125" y="3561080"/>
            <a:ext cx="5255260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73094" y="4352279"/>
            <a:ext cx="4008513" cy="41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015" y="1844675"/>
            <a:ext cx="2546350" cy="2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8" t="-414" r="34399" b="414"/>
          <a:stretch>
            <a:fillRect/>
          </a:stretch>
        </p:blipFill>
        <p:spPr>
          <a:xfrm>
            <a:off x="2063115" y="1196975"/>
            <a:ext cx="7463790" cy="444627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049780" y="2616835"/>
            <a:ext cx="504634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049780" y="3519170"/>
            <a:ext cx="347472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49780" y="4300220"/>
            <a:ext cx="426085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049780" y="5080635"/>
            <a:ext cx="6262370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9690" y="2420620"/>
            <a:ext cx="2546350" cy="2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4" grpId="0" bldLvl="0" animBg="1"/>
      <p:bldP spid="16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10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57581" y="2436135"/>
            <a:ext cx="361813" cy="38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330" y="3059430"/>
            <a:ext cx="2636520" cy="3651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" r="4748" b="19"/>
          <a:stretch>
            <a:fillRect/>
          </a:stretch>
        </p:blipFill>
        <p:spPr>
          <a:xfrm>
            <a:off x="767080" y="1124585"/>
            <a:ext cx="10801395" cy="3356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5574" y="3079290"/>
            <a:ext cx="418942" cy="38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85"/>
          <a:stretch>
            <a:fillRect/>
          </a:stretch>
        </p:blipFill>
        <p:spPr>
          <a:xfrm>
            <a:off x="4583430" y="4149090"/>
            <a:ext cx="2223770" cy="2520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692505"/>
            <a:ext cx="11340000" cy="34259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7849" y="2686971"/>
            <a:ext cx="361813" cy="372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51"/>
          <a:stretch>
            <a:fillRect/>
          </a:stretch>
        </p:blipFill>
        <p:spPr>
          <a:xfrm>
            <a:off x="5159375" y="3933190"/>
            <a:ext cx="1786890" cy="2639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678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49319" y="2339045"/>
            <a:ext cx="799798" cy="371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0250" y="2708910"/>
            <a:ext cx="3111500" cy="3445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8" t="-635" r="5823" b="635"/>
          <a:stretch>
            <a:fillRect/>
          </a:stretch>
        </p:blipFill>
        <p:spPr>
          <a:xfrm>
            <a:off x="1198880" y="692785"/>
            <a:ext cx="10704195" cy="4302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32466" y="4344803"/>
            <a:ext cx="961662" cy="419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510" y="4149090"/>
            <a:ext cx="2992120" cy="2553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/>
          <a:stretch>
            <a:fillRect/>
          </a:stretch>
        </p:blipFill>
        <p:spPr>
          <a:xfrm>
            <a:off x="1198880" y="836930"/>
            <a:ext cx="10704240" cy="17900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0600" y="2969260"/>
            <a:ext cx="3808730" cy="329247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740535" y="2365375"/>
            <a:ext cx="10147300" cy="21297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91781" y="3878056"/>
            <a:ext cx="2151838" cy="467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1"/>
          <a:stretch>
            <a:fillRect/>
          </a:stretch>
        </p:blipFill>
        <p:spPr>
          <a:xfrm>
            <a:off x="551180" y="1196975"/>
            <a:ext cx="10920140" cy="26358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8765" y="4084955"/>
            <a:ext cx="3751580" cy="196024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838835" y="1224280"/>
            <a:ext cx="10560095" cy="46139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00735" y="2196465"/>
            <a:ext cx="398589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0735" y="2978150"/>
            <a:ext cx="332930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0735" y="3769360"/>
            <a:ext cx="398589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0735" y="4507865"/>
            <a:ext cx="3985895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0735" y="5341620"/>
            <a:ext cx="404114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  <p:bldP spid="12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2025-01-03T10:42:26Z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