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63" r:id="rId5"/>
    <p:sldId id="361" r:id="rId6"/>
    <p:sldId id="360" r:id="rId7"/>
    <p:sldId id="359" r:id="rId8"/>
    <p:sldId id="357" r:id="rId9"/>
    <p:sldId id="356" r:id="rId10"/>
    <p:sldId id="355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3" r:id="rId19"/>
    <p:sldId id="341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3195320"/>
            <a:ext cx="11677650" cy="466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21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68730"/>
            <a:ext cx="10560730" cy="2801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002405"/>
            <a:ext cx="3750310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340485"/>
            <a:ext cx="10488975" cy="2635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002405"/>
            <a:ext cx="3750310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3284855"/>
            <a:ext cx="8328705" cy="2602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030" y="836295"/>
            <a:ext cx="3750310" cy="25717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559560" y="4393565"/>
            <a:ext cx="78962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81505" y="5286375"/>
            <a:ext cx="88607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623570" y="1556385"/>
            <a:ext cx="10560730" cy="424434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9772015" y="1772285"/>
            <a:ext cx="15157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5470" y="2672080"/>
            <a:ext cx="79216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5470" y="3530600"/>
            <a:ext cx="802322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5439" y="4388736"/>
            <a:ext cx="2018539" cy="4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5470" y="5247005"/>
            <a:ext cx="850646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995" y="2983230"/>
            <a:ext cx="2851785" cy="195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925445"/>
            <a:ext cx="2851785" cy="195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503930" y="4008755"/>
            <a:ext cx="5281295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196340"/>
            <a:ext cx="10632485" cy="2801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503930" y="4008755"/>
            <a:ext cx="5281295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92150"/>
            <a:ext cx="10632485" cy="843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1528445"/>
            <a:ext cx="10416585" cy="34455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5375910" y="4293235"/>
            <a:ext cx="5281295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1103630" y="929640"/>
            <a:ext cx="7032035" cy="3210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103630" y="4114800"/>
            <a:ext cx="8472215" cy="24485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065530" y="1896745"/>
            <a:ext cx="63258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5530" y="2757805"/>
            <a:ext cx="51231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9440" y="3488055"/>
            <a:ext cx="595503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1195" y="4195445"/>
            <a:ext cx="59550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3585" y="5062220"/>
            <a:ext cx="88328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5340" y="5851525"/>
            <a:ext cx="88328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6960235" y="2204720"/>
            <a:ext cx="4662805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65" y="3120390"/>
            <a:ext cx="31064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1125" y="4203700"/>
            <a:ext cx="26949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1125" y="5069840"/>
            <a:ext cx="26949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0665" y="5828030"/>
            <a:ext cx="296672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27391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060930"/>
            <a:ext cx="11340000" cy="2591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1095" y="3994816"/>
            <a:ext cx="4217984" cy="5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93115" y="1412240"/>
            <a:ext cx="10488975" cy="441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1865" y="2498090"/>
            <a:ext cx="26517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6240" y="3412490"/>
            <a:ext cx="29546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2062" y="4231312"/>
            <a:ext cx="2570781" cy="4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1760" y="5145696"/>
            <a:ext cx="2408916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47850" y="1196340"/>
            <a:ext cx="8400460" cy="43167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908685"/>
            <a:ext cx="10488975" cy="512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281" y="1079962"/>
            <a:ext cx="971183" cy="4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1182" y="1947278"/>
            <a:ext cx="1561511" cy="4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2132330"/>
            <a:ext cx="10488975" cy="23882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73760" y="3985260"/>
            <a:ext cx="98996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1268730"/>
            <a:ext cx="10849020" cy="3839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" t="28151" r="4843" b="69980"/>
          <a:stretch>
            <a:fillRect/>
          </a:stretch>
        </p:blipFill>
        <p:spPr>
          <a:xfrm>
            <a:off x="1194435" y="5036185"/>
            <a:ext cx="10224770" cy="717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10678"/>
          <a:stretch>
            <a:fillRect/>
          </a:stretch>
        </p:blipFill>
        <p:spPr>
          <a:xfrm>
            <a:off x="1199515" y="1556385"/>
            <a:ext cx="10009505" cy="34950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0" b="2399"/>
          <a:stretch>
            <a:fillRect/>
          </a:stretch>
        </p:blipFill>
        <p:spPr>
          <a:xfrm>
            <a:off x="1343660" y="1196340"/>
            <a:ext cx="10290855" cy="5517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" t="28151" r="4843" b="69980"/>
          <a:stretch>
            <a:fillRect/>
          </a:stretch>
        </p:blipFill>
        <p:spPr>
          <a:xfrm>
            <a:off x="1343025" y="1124585"/>
            <a:ext cx="10224770" cy="717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2348865"/>
            <a:ext cx="10488975" cy="179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7207" y="3543754"/>
            <a:ext cx="1085440" cy="38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33805" y="620395"/>
            <a:ext cx="10632485" cy="2773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049780" y="3285490"/>
            <a:ext cx="9768885" cy="36061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68730"/>
            <a:ext cx="10488975" cy="40811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85495" y="3140710"/>
            <a:ext cx="94589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625" y="3932555"/>
            <a:ext cx="597408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3760" y="4863465"/>
            <a:ext cx="45885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1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" r="6238"/>
          <a:stretch>
            <a:fillRect/>
          </a:stretch>
        </p:blipFill>
        <p:spPr>
          <a:xfrm>
            <a:off x="983615" y="1916710"/>
            <a:ext cx="10632485" cy="3294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64585" y="1916430"/>
            <a:ext cx="30638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6090" y="2061210"/>
            <a:ext cx="47999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2852420"/>
            <a:ext cx="33693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67200" y="2853055"/>
            <a:ext cx="71926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8045" y="3643630"/>
            <a:ext cx="222758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95625" y="3568065"/>
            <a:ext cx="856869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670" y="4509135"/>
            <a:ext cx="47999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2" r="7503"/>
          <a:stretch>
            <a:fillRect/>
          </a:stretch>
        </p:blipFill>
        <p:spPr>
          <a:xfrm>
            <a:off x="1343660" y="837210"/>
            <a:ext cx="10488975" cy="58798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832215" y="1052830"/>
            <a:ext cx="310832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1838325"/>
            <a:ext cx="25628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99740" y="1791970"/>
            <a:ext cx="31083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43000" y="2703830"/>
            <a:ext cx="96062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104824" y="3580776"/>
            <a:ext cx="5855667" cy="4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04824" y="4410122"/>
            <a:ext cx="5493853" cy="4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104824" y="5249000"/>
            <a:ext cx="4246549" cy="4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104640" y="6078220"/>
            <a:ext cx="4597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695325" y="1916430"/>
            <a:ext cx="10632485" cy="24688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368165" y="1988820"/>
            <a:ext cx="711073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225" y="2936240"/>
            <a:ext cx="11779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2620" y="2936240"/>
            <a:ext cx="92278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7225" y="3765550"/>
            <a:ext cx="100126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5966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12431"/>
          <a:stretch>
            <a:fillRect/>
          </a:stretch>
        </p:blipFill>
        <p:spPr>
          <a:xfrm>
            <a:off x="801370" y="1340485"/>
            <a:ext cx="10488975" cy="40776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01370" y="2416175"/>
            <a:ext cx="107143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1370" y="3244850"/>
            <a:ext cx="107143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1370" y="4063365"/>
            <a:ext cx="104508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1370" y="4882515"/>
            <a:ext cx="62528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430" y="621030"/>
            <a:ext cx="10783570" cy="2646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919605" y="3267710"/>
            <a:ext cx="9630410" cy="31508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78330" y="3429000"/>
            <a:ext cx="81692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6185" y="4293235"/>
            <a:ext cx="92195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6185" y="5033645"/>
            <a:ext cx="93129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650" y="5746115"/>
            <a:ext cx="93129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14750"/>
          <a:stretch>
            <a:fillRect/>
          </a:stretch>
        </p:blipFill>
        <p:spPr>
          <a:xfrm>
            <a:off x="2783840" y="1700530"/>
            <a:ext cx="6671990" cy="32133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45740" y="2797810"/>
            <a:ext cx="348424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2708910"/>
            <a:ext cx="348424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5709" y="4400602"/>
            <a:ext cx="3056372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9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43660" y="764540"/>
            <a:ext cx="10416585" cy="2722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391285" y="3232785"/>
            <a:ext cx="10560730" cy="887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4086" y="3623843"/>
            <a:ext cx="371335" cy="40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072130" y="4120515"/>
            <a:ext cx="5840730" cy="1826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487805" y="5877560"/>
            <a:ext cx="8760505" cy="84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2025-01-03T06:01:06Z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