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8" r:id="rId5"/>
    <p:sldId id="357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9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3090545"/>
            <a:ext cx="69818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9085"/>
            <a:ext cx="11340000" cy="42830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78650" y="1414145"/>
            <a:ext cx="92456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5615" y="3110113"/>
            <a:ext cx="304685" cy="38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5817" y="4941602"/>
            <a:ext cx="1932846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338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1585" y="2473104"/>
            <a:ext cx="314206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7252" y="4952243"/>
            <a:ext cx="209471" cy="3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57"/>
          <a:stretch>
            <a:fillRect/>
          </a:stretch>
        </p:blipFill>
        <p:spPr>
          <a:xfrm>
            <a:off x="551815" y="1412875"/>
            <a:ext cx="11339830" cy="4104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4765" y="4013835"/>
            <a:ext cx="596074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1593" y="5023528"/>
            <a:ext cx="799798" cy="36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 b="25606"/>
          <a:stretch>
            <a:fillRect/>
          </a:stretch>
        </p:blipFill>
        <p:spPr>
          <a:xfrm>
            <a:off x="3792220" y="1628775"/>
            <a:ext cx="4584110" cy="2637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29660" y="2877185"/>
            <a:ext cx="392366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7490" y="3753485"/>
            <a:ext cx="20224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9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1127760" y="4003675"/>
            <a:ext cx="5808390" cy="14516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999740" y="5445760"/>
            <a:ext cx="6228080" cy="12014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983615" y="1844675"/>
            <a:ext cx="10056540" cy="27114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783840" y="4652645"/>
            <a:ext cx="6228080" cy="12014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124585"/>
            <a:ext cx="10128930" cy="32264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783840" y="4652645"/>
            <a:ext cx="6228080" cy="12014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196340"/>
            <a:ext cx="10272440" cy="43275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3760" y="2045970"/>
            <a:ext cx="928306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3760" y="3037840"/>
            <a:ext cx="10598785" cy="231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52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684020"/>
            <a:ext cx="10128930" cy="3561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25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11" y="2190817"/>
            <a:ext cx="333248" cy="3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263900" y="1556385"/>
            <a:ext cx="5664245" cy="3325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25769" y="3366442"/>
            <a:ext cx="5646196" cy="4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985" y="4149090"/>
            <a:ext cx="5646420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432175" y="1700530"/>
            <a:ext cx="5231810" cy="33140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94044" y="2681220"/>
            <a:ext cx="4456020" cy="4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4040" y="3401695"/>
            <a:ext cx="38379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98800" y="4293235"/>
            <a:ext cx="608520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03705" y="764540"/>
            <a:ext cx="8760505" cy="56972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560195" y="1649730"/>
            <a:ext cx="438086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1100" y="2545715"/>
            <a:ext cx="439674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55090" y="3326130"/>
            <a:ext cx="35667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47800" y="4064000"/>
            <a:ext cx="59023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65574" y="5023012"/>
            <a:ext cx="2275617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44015" y="5817235"/>
            <a:ext cx="97116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9" grpId="0" bldLvl="0" animBg="1"/>
      <p:bldP spid="21" grpId="0" bldLvl="0" animBg="1"/>
      <p:bldP spid="23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1080135" y="1224280"/>
            <a:ext cx="3503975" cy="821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 b="16995"/>
          <a:stretch>
            <a:fillRect/>
          </a:stretch>
        </p:blipFill>
        <p:spPr>
          <a:xfrm>
            <a:off x="1055370" y="2277110"/>
            <a:ext cx="10344785" cy="39325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47" r="93868"/>
          <a:stretch>
            <a:fillRect/>
          </a:stretch>
        </p:blipFill>
        <p:spPr>
          <a:xfrm>
            <a:off x="11193780" y="5518150"/>
            <a:ext cx="695325" cy="661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75460" y="2205355"/>
            <a:ext cx="549338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2120" y="3234055"/>
            <a:ext cx="181737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36080" y="4088116"/>
            <a:ext cx="1647204" cy="34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36080" y="4898429"/>
            <a:ext cx="1047355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7270" y="5651500"/>
            <a:ext cx="1076134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665480" y="1484630"/>
            <a:ext cx="10873150" cy="2829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2" t="38173" r="4115" b="56755"/>
          <a:stretch>
            <a:fillRect/>
          </a:stretch>
        </p:blipFill>
        <p:spPr>
          <a:xfrm>
            <a:off x="1487805" y="4199255"/>
            <a:ext cx="10050780" cy="1435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r="12589"/>
          <a:stretch>
            <a:fillRect/>
          </a:stretch>
        </p:blipFill>
        <p:spPr>
          <a:xfrm>
            <a:off x="1205230" y="1124585"/>
            <a:ext cx="9792925" cy="44107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" r="12588"/>
          <a:stretch>
            <a:fillRect/>
          </a:stretch>
        </p:blipFill>
        <p:spPr>
          <a:xfrm>
            <a:off x="1127760" y="1628775"/>
            <a:ext cx="9864725" cy="34620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2076"/>
          <a:stretch>
            <a:fillRect/>
          </a:stretch>
        </p:blipFill>
        <p:spPr>
          <a:xfrm>
            <a:off x="1170940" y="1340485"/>
            <a:ext cx="9984785" cy="45094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2" t="38173" r="4115" b="56755"/>
          <a:stretch>
            <a:fillRect/>
          </a:stretch>
        </p:blipFill>
        <p:spPr>
          <a:xfrm>
            <a:off x="1148080" y="1196975"/>
            <a:ext cx="10050780" cy="14351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2060575"/>
            <a:ext cx="10344830" cy="2729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2797" y="3215121"/>
            <a:ext cx="790277" cy="39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177" y="4093170"/>
            <a:ext cx="1399647" cy="47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224280"/>
            <a:ext cx="10416585" cy="4077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4812" y="4625292"/>
            <a:ext cx="304685" cy="38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700885"/>
            <a:ext cx="11340000" cy="3308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5632" y="2053703"/>
            <a:ext cx="333249" cy="38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908685"/>
            <a:ext cx="10272440" cy="55200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61415" y="2719705"/>
            <a:ext cx="5433060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60780" y="4010025"/>
            <a:ext cx="10146030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61415" y="5322570"/>
            <a:ext cx="5389245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96340"/>
            <a:ext cx="10770235" cy="3533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2055" y="4004310"/>
            <a:ext cx="37147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8976360" y="4729480"/>
            <a:ext cx="2988310" cy="20396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1127125" y="4868545"/>
            <a:ext cx="3432220" cy="16764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r="22746"/>
          <a:stretch>
            <a:fillRect/>
          </a:stretch>
        </p:blipFill>
        <p:spPr>
          <a:xfrm>
            <a:off x="4994910" y="4868545"/>
            <a:ext cx="374455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0795"/>
            <a:ext cx="11340000" cy="550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8022" y="1371621"/>
            <a:ext cx="342770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8979" y="4097877"/>
            <a:ext cx="361813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5532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3683" y="5285559"/>
            <a:ext cx="318989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60" y="1628495"/>
            <a:ext cx="11340000" cy="185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848" y="2907471"/>
            <a:ext cx="371334" cy="38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2"/>
          <a:stretch>
            <a:fillRect/>
          </a:stretch>
        </p:blipFill>
        <p:spPr>
          <a:xfrm>
            <a:off x="1082675" y="3617595"/>
            <a:ext cx="9145315" cy="96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2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454083"/>
            <a:ext cx="361813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665" y="6087110"/>
            <a:ext cx="40665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5129455"/>
            <a:ext cx="1133047" cy="52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2025-01-03T05:46:50Z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