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44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3147695"/>
            <a:ext cx="1011555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97988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3555" y="2451735"/>
            <a:ext cx="38728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0065" y="3412490"/>
            <a:ext cx="338836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3555" y="4227195"/>
            <a:ext cx="28409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850" y="5025390"/>
            <a:ext cx="47771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0065" y="5840095"/>
            <a:ext cx="336740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30325"/>
            <a:ext cx="11340000" cy="5827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85" y="3096260"/>
            <a:ext cx="41452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410" y="4286885"/>
            <a:ext cx="71348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7450" y="5095240"/>
            <a:ext cx="37636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1410" y="6162675"/>
            <a:ext cx="65366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487805" y="1988820"/>
            <a:ext cx="8112170" cy="2765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9705" y="3161030"/>
            <a:ext cx="430212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4105275"/>
            <a:ext cx="928624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772920"/>
            <a:ext cx="2440940" cy="202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7252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180" y="3748405"/>
            <a:ext cx="615188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0070" y="4640580"/>
            <a:ext cx="40881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295" y="5487670"/>
            <a:ext cx="37655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2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115" y="3500755"/>
            <a:ext cx="2985770" cy="2020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7"/>
          <a:stretch>
            <a:fillRect/>
          </a:stretch>
        </p:blipFill>
        <p:spPr>
          <a:xfrm>
            <a:off x="1487805" y="764540"/>
            <a:ext cx="940884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31595" y="1803400"/>
            <a:ext cx="29108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0175" y="2731770"/>
            <a:ext cx="568769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96645" y="4394835"/>
            <a:ext cx="40538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77290" y="5194935"/>
            <a:ext cx="65849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28725" y="5957570"/>
            <a:ext cx="31242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4" grpId="0" bldLvl="0" animBg="1"/>
      <p:bldP spid="28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91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509135"/>
            <a:ext cx="2625090" cy="1819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0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2534285"/>
            <a:ext cx="58407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523615"/>
            <a:ext cx="17837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3600" y="3429635"/>
            <a:ext cx="39141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631950" y="764540"/>
            <a:ext cx="8760505" cy="5669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850" y="2204720"/>
            <a:ext cx="572833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7675" y="3832860"/>
            <a:ext cx="34594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50" y="4775835"/>
            <a:ext cx="91465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850" y="5530215"/>
            <a:ext cx="658241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844675"/>
            <a:ext cx="2625090" cy="181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9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995" y="4227195"/>
            <a:ext cx="261937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196975"/>
            <a:ext cx="10704875" cy="4489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5485" y="2235200"/>
            <a:ext cx="54978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485" y="3246120"/>
            <a:ext cx="56032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5485" y="4189730"/>
            <a:ext cx="64401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5485" y="5123815"/>
            <a:ext cx="98647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2025-01-02T13:18:38Z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