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8" r:id="rId5"/>
    <p:sldId id="357" r:id="rId6"/>
    <p:sldId id="355" r:id="rId7"/>
    <p:sldId id="392" r:id="rId8"/>
    <p:sldId id="351" r:id="rId9"/>
    <p:sldId id="350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33" r:id="rId25"/>
    <p:sldId id="331" r:id="rId26"/>
    <p:sldId id="330" r:id="rId27"/>
    <p:sldId id="329" r:id="rId28"/>
    <p:sldId id="328" r:id="rId29"/>
    <p:sldId id="327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 userDrawn="1">
          <p15:clr>
            <a:srgbClr val="A4A3A4"/>
          </p15:clr>
        </p15:guide>
        <p15:guide id="2" pos="38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2"/>
        <p:guide pos="385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8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4475" y="3114675"/>
            <a:ext cx="9163050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1991995" y="981075"/>
            <a:ext cx="8256315" cy="49612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53864" y="2180636"/>
            <a:ext cx="4846397" cy="43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53895" y="3037840"/>
            <a:ext cx="568071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53895" y="3865880"/>
            <a:ext cx="796290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486785" y="4644390"/>
            <a:ext cx="6617335" cy="1242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/>
          <a:stretch>
            <a:fillRect/>
          </a:stretch>
        </p:blipFill>
        <p:spPr>
          <a:xfrm>
            <a:off x="1536065" y="1341120"/>
            <a:ext cx="9120550" cy="3892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7965" y="2924810"/>
            <a:ext cx="903541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7965" y="3773805"/>
            <a:ext cx="798957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98600" y="4409440"/>
            <a:ext cx="648335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3"/>
          <a:stretch>
            <a:fillRect/>
          </a:stretch>
        </p:blipFill>
        <p:spPr>
          <a:xfrm>
            <a:off x="1631950" y="1268730"/>
            <a:ext cx="9048795" cy="397319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593850" y="2354580"/>
            <a:ext cx="494982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93850" y="3183890"/>
            <a:ext cx="787844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251075" y="3937000"/>
            <a:ext cx="8369300" cy="1496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132685"/>
            <a:ext cx="11340000" cy="228196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2207895" y="1124585"/>
            <a:ext cx="7752125" cy="488632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169795" y="2560320"/>
            <a:ext cx="804100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69795" y="3590925"/>
            <a:ext cx="742886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69795" y="4448175"/>
            <a:ext cx="716026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169795" y="5305425"/>
            <a:ext cx="601091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3" grpId="0" bldLvl="0" animBg="1"/>
      <p:bldP spid="1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72640"/>
            <a:ext cx="11340000" cy="26578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22248" y="3801722"/>
            <a:ext cx="1123526" cy="46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764540"/>
            <a:ext cx="10876280" cy="550608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632440" y="4653280"/>
            <a:ext cx="649605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0885"/>
            <a:ext cx="11340000" cy="31828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0211" y="3378085"/>
            <a:ext cx="342770" cy="381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2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83274" y="3779228"/>
            <a:ext cx="1133047" cy="400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8450"/>
            <a:ext cx="11340000" cy="404843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52550"/>
            <a:ext cx="11340000" cy="534130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501644" y="5754805"/>
            <a:ext cx="371334" cy="381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1271905" y="836930"/>
            <a:ext cx="9768885" cy="53854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33805" y="1780540"/>
            <a:ext cx="685673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3805" y="2571115"/>
            <a:ext cx="597408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33805" y="3282950"/>
            <a:ext cx="1043940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33805" y="4133850"/>
            <a:ext cx="737425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233805" y="4935220"/>
            <a:ext cx="460756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233774" y="5707095"/>
            <a:ext cx="2218488" cy="428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4" grpId="0" bldLvl="0" animBg="1"/>
      <p:bldP spid="20" grpId="0" bldLvl="0" animBg="1"/>
      <p:bldP spid="23" grpId="0" bldLvl="0" animBg="1"/>
      <p:bldP spid="2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1030"/>
            <a:ext cx="10368280" cy="48539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5474970"/>
            <a:ext cx="4742180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55370" y="1484630"/>
            <a:ext cx="10056540" cy="25476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2220" y="4293235"/>
            <a:ext cx="4742180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271905" y="671830"/>
            <a:ext cx="10056540" cy="2585720"/>
          </a:xfrm>
          <a:prstGeom prst="rect">
            <a:avLst/>
          </a:prstGeom>
        </p:spPr>
      </p:pic>
      <p:pic>
        <p:nvPicPr>
          <p:cNvPr id="3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1919605" y="3357245"/>
            <a:ext cx="5951900" cy="3135630"/>
          </a:xfrm>
          <a:prstGeom prst="rect">
            <a:avLst/>
          </a:prstGeom>
        </p:spPr>
      </p:pic>
      <p:pic>
        <p:nvPicPr>
          <p:cNvPr id="3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00"/>
          <a:stretch>
            <a:fillRect/>
          </a:stretch>
        </p:blipFill>
        <p:spPr>
          <a:xfrm>
            <a:off x="6960235" y="4004945"/>
            <a:ext cx="4081780" cy="104013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6730" y="4221480"/>
            <a:ext cx="4082400" cy="737981"/>
          </a:xfrm>
          <a:prstGeom prst="rect">
            <a:avLst/>
          </a:prstGeom>
        </p:spPr>
      </p:pic>
      <p:sp useBgFill="1">
        <p:nvSpPr>
          <p:cNvPr id="38" name="矩形 37"/>
          <p:cNvSpPr/>
          <p:nvPr/>
        </p:nvSpPr>
        <p:spPr bwMode="white">
          <a:xfrm>
            <a:off x="1165860" y="2199005"/>
            <a:ext cx="6470650" cy="93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705610" y="3429000"/>
            <a:ext cx="362394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703070" y="4176395"/>
            <a:ext cx="362394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631315" y="4974590"/>
            <a:ext cx="362394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705610" y="5733415"/>
            <a:ext cx="637032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147165"/>
            <a:ext cx="11340000" cy="4563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3167" y="3786425"/>
            <a:ext cx="6169874" cy="466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2400" y="4551045"/>
            <a:ext cx="4507865" cy="107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3465195" y="1125220"/>
            <a:ext cx="5375955" cy="42468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427095" y="2143760"/>
            <a:ext cx="3046730" cy="94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27095" y="3411855"/>
            <a:ext cx="2418715" cy="88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27095" y="4629150"/>
            <a:ext cx="578548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1198880" y="692785"/>
            <a:ext cx="10704240" cy="5755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674" r="12369" b="-674"/>
          <a:stretch>
            <a:fillRect/>
          </a:stretch>
        </p:blipFill>
        <p:spPr>
          <a:xfrm>
            <a:off x="1198880" y="1341120"/>
            <a:ext cx="9912395" cy="40538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618480" y="2374265"/>
            <a:ext cx="95059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802"/>
          <a:stretch>
            <a:fillRect/>
          </a:stretch>
        </p:blipFill>
        <p:spPr>
          <a:xfrm>
            <a:off x="2639060" y="605155"/>
            <a:ext cx="6599600" cy="29152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8"/>
          <a:stretch>
            <a:fillRect/>
          </a:stretch>
        </p:blipFill>
        <p:spPr>
          <a:xfrm>
            <a:off x="2686050" y="3573145"/>
            <a:ext cx="6095410" cy="332867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600960" y="2040890"/>
            <a:ext cx="711390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95550" y="2918460"/>
            <a:ext cx="711390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495550" y="3644900"/>
            <a:ext cx="711390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495550" y="4558030"/>
            <a:ext cx="7113905" cy="97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381885" y="5814695"/>
            <a:ext cx="7113905" cy="95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951865" y="1988820"/>
            <a:ext cx="10344195" cy="2577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 b="4760"/>
          <a:stretch>
            <a:fillRect/>
          </a:stretch>
        </p:blipFill>
        <p:spPr>
          <a:xfrm>
            <a:off x="1703705" y="1052830"/>
            <a:ext cx="8976405" cy="45811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8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2928491"/>
            <a:ext cx="428463" cy="380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2" r="13221"/>
          <a:stretch>
            <a:fillRect/>
          </a:stretch>
        </p:blipFill>
        <p:spPr>
          <a:xfrm>
            <a:off x="1998345" y="3573145"/>
            <a:ext cx="8195310" cy="3077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043150"/>
            <a:ext cx="11340000" cy="2536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26195" y="2558065"/>
            <a:ext cx="1770982" cy="467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83776" y="3854889"/>
            <a:ext cx="1961410" cy="41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1747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14" r="12588"/>
          <a:stretch>
            <a:fillRect/>
          </a:stretch>
        </p:blipFill>
        <p:spPr>
          <a:xfrm>
            <a:off x="1127760" y="2637435"/>
            <a:ext cx="9912395" cy="24787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983615" y="4940935"/>
            <a:ext cx="8832260" cy="93154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1343660" y="692785"/>
            <a:ext cx="10488975" cy="5636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04773" y="1958954"/>
            <a:ext cx="428463" cy="37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/>
          <a:stretch>
            <a:fillRect/>
          </a:stretch>
        </p:blipFill>
        <p:spPr>
          <a:xfrm>
            <a:off x="2616200" y="1917065"/>
            <a:ext cx="6960280" cy="17970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115185" y="2890520"/>
            <a:ext cx="540448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14"/>
          <a:stretch>
            <a:fillRect/>
          </a:stretch>
        </p:blipFill>
        <p:spPr>
          <a:xfrm>
            <a:off x="2616200" y="3617595"/>
            <a:ext cx="4511720" cy="83248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207895" y="3644900"/>
            <a:ext cx="540448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271905" y="2061210"/>
            <a:ext cx="9552350" cy="23088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2025-01-02T14:48:48Z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