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1" r:id="rId12"/>
    <p:sldId id="350" r:id="rId13"/>
    <p:sldId id="349" r:id="rId14"/>
    <p:sldId id="348" r:id="rId15"/>
    <p:sldId id="347" r:id="rId16"/>
    <p:sldId id="346" r:id="rId17"/>
    <p:sldId id="344" r:id="rId18"/>
    <p:sldId id="341" r:id="rId19"/>
    <p:sldId id="340" r:id="rId20"/>
    <p:sldId id="339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171825"/>
            <a:ext cx="64198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9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701165"/>
            <a:ext cx="10632485" cy="3163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473" y="3120668"/>
            <a:ext cx="380856" cy="4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6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0660" y="4158615"/>
            <a:ext cx="314325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625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6495" y="2383790"/>
            <a:ext cx="10064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5514" y="4581470"/>
            <a:ext cx="333249" cy="4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00300"/>
            <a:ext cx="11340000" cy="2146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2827" y="3483723"/>
            <a:ext cx="1237783" cy="51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985" y="692785"/>
            <a:ext cx="10600690" cy="2924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135505" y="3500755"/>
            <a:ext cx="9602470" cy="288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5661025"/>
            <a:ext cx="7867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775460" y="3284855"/>
            <a:ext cx="8533130" cy="1488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4653280"/>
            <a:ext cx="10344830" cy="1988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3122" y="5896095"/>
            <a:ext cx="1237783" cy="43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07820" y="1412875"/>
            <a:ext cx="8976405" cy="35267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8" r="25921"/>
          <a:stretch>
            <a:fillRect/>
          </a:stretch>
        </p:blipFill>
        <p:spPr>
          <a:xfrm>
            <a:off x="1919605" y="1341400"/>
            <a:ext cx="8400460" cy="4399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81505" y="2353310"/>
            <a:ext cx="77901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1505" y="3288030"/>
            <a:ext cx="91433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81505" y="4242435"/>
            <a:ext cx="102628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81505" y="5186680"/>
            <a:ext cx="100298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2135505" y="620395"/>
            <a:ext cx="8192770" cy="3231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9075" y="2132965"/>
            <a:ext cx="91478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137410" y="3789045"/>
            <a:ext cx="6173470" cy="29819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847850" y="3143885"/>
            <a:ext cx="66643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74850" y="3934460"/>
            <a:ext cx="66643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7850" y="4797425"/>
            <a:ext cx="66643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75460" y="5805170"/>
            <a:ext cx="666432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328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61" y="3728087"/>
            <a:ext cx="457027" cy="4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0135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" r="34698"/>
          <a:stretch>
            <a:fillRect/>
          </a:stretch>
        </p:blipFill>
        <p:spPr>
          <a:xfrm>
            <a:off x="2712085" y="836930"/>
            <a:ext cx="6671945" cy="55359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486025" y="2223770"/>
            <a:ext cx="226822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77795" y="3671570"/>
            <a:ext cx="734377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596515" y="4974590"/>
            <a:ext cx="371030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96515" y="5751830"/>
            <a:ext cx="44323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6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751820" cy="2662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279650" y="3644900"/>
            <a:ext cx="9602470" cy="26892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8" r="10678"/>
          <a:stretch>
            <a:fillRect/>
          </a:stretch>
        </p:blipFill>
        <p:spPr>
          <a:xfrm>
            <a:off x="998855" y="1773200"/>
            <a:ext cx="10128930" cy="25632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288030" y="1268730"/>
            <a:ext cx="5375955" cy="3651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9930" y="3260725"/>
            <a:ext cx="63855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3925" y="4194810"/>
            <a:ext cx="50165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10399"/>
          <a:stretch>
            <a:fillRect/>
          </a:stretch>
        </p:blipFill>
        <p:spPr>
          <a:xfrm>
            <a:off x="1703705" y="1557020"/>
            <a:ext cx="8616315" cy="26371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49400" y="2625090"/>
            <a:ext cx="93148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4100" y="3671570"/>
            <a:ext cx="71723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279650" y="1341120"/>
            <a:ext cx="7464470" cy="36925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41550" y="2327910"/>
            <a:ext cx="810831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41550" y="3766185"/>
            <a:ext cx="3986530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" y="1377035"/>
            <a:ext cx="11340000" cy="410309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628775"/>
            <a:ext cx="10200685" cy="30448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487805" y="1196975"/>
            <a:ext cx="8976405" cy="37465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49705" y="2464435"/>
            <a:ext cx="9167495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49705" y="4294505"/>
            <a:ext cx="94773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76861"/>
            <a:ext cx="390377" cy="4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" r="20203"/>
          <a:stretch>
            <a:fillRect/>
          </a:stretch>
        </p:blipFill>
        <p:spPr>
          <a:xfrm>
            <a:off x="1487805" y="1701165"/>
            <a:ext cx="9048750" cy="3087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9674" y="2670954"/>
            <a:ext cx="8169370" cy="4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3512820"/>
            <a:ext cx="365760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6" r="44971"/>
          <a:stretch>
            <a:fillRect/>
          </a:stretch>
        </p:blipFill>
        <p:spPr>
          <a:xfrm>
            <a:off x="2927985" y="1844675"/>
            <a:ext cx="6240145" cy="2534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21255" y="2842895"/>
            <a:ext cx="46012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1900" y="3787775"/>
            <a:ext cx="69608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117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1755775"/>
            <a:ext cx="5835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2078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055" y="2219960"/>
            <a:ext cx="4273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67255"/>
            <a:ext cx="11340000" cy="312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290251"/>
            <a:ext cx="399899" cy="41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621128"/>
            <a:ext cx="390377" cy="42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949450" y="4293235"/>
            <a:ext cx="8293100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4149090"/>
            <a:ext cx="8472215" cy="1953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937385" y="1988820"/>
            <a:ext cx="8293100" cy="1863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1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2820"/>
            <a:ext cx="11340000" cy="307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532" y="3518345"/>
            <a:ext cx="466549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2025-01-02T09:23:56Z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