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3119120"/>
            <a:ext cx="95726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66900"/>
            <a:ext cx="11340000" cy="3727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604" y="1910052"/>
            <a:ext cx="42846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8145" y="4636208"/>
            <a:ext cx="599848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11009630" cy="1809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776095" y="2565400"/>
            <a:ext cx="9480595" cy="4072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2637155"/>
            <a:ext cx="98024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8535" y="3585845"/>
            <a:ext cx="46462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3125" y="4373880"/>
            <a:ext cx="50088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9260" y="5120640"/>
            <a:ext cx="64649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7350" y="5998845"/>
            <a:ext cx="56318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6173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13660" y="1268730"/>
            <a:ext cx="6888525" cy="41929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75560" y="2392680"/>
            <a:ext cx="71335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5560" y="3241040"/>
            <a:ext cx="46856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75560" y="4070350"/>
            <a:ext cx="74225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9605" y="4869180"/>
            <a:ext cx="67697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556385"/>
            <a:ext cx="8256315" cy="34531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85151" y="2672120"/>
            <a:ext cx="2485088" cy="4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5151" y="3511517"/>
            <a:ext cx="1770982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85151" y="4398607"/>
            <a:ext cx="1513904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3" r="6870"/>
          <a:stretch>
            <a:fillRect/>
          </a:stretch>
        </p:blipFill>
        <p:spPr>
          <a:xfrm>
            <a:off x="767715" y="1700810"/>
            <a:ext cx="10560730" cy="341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005"/>
            <a:ext cx="11340000" cy="278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88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422" y="2864137"/>
            <a:ext cx="371335" cy="40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13081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356" y="2300015"/>
            <a:ext cx="379785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2511564"/>
            <a:ext cx="1790025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535" y="3297555"/>
            <a:ext cx="305117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460" y="5178425"/>
            <a:ext cx="239522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99740" y="1412240"/>
            <a:ext cx="6168435" cy="3594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82010" y="3484245"/>
            <a:ext cx="42456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0145" y="4436745"/>
            <a:ext cx="50234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215640" y="1844675"/>
            <a:ext cx="5520100" cy="2741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15310" y="2794000"/>
            <a:ext cx="538480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6655" y="3785235"/>
            <a:ext cx="31286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423795" y="1124585"/>
            <a:ext cx="7176180" cy="3705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1065" y="2204720"/>
            <a:ext cx="683196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4810" y="3305810"/>
            <a:ext cx="41128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4732" y="4258431"/>
            <a:ext cx="5227254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333990" cy="3121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861435"/>
            <a:ext cx="10333990" cy="25171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48570" y="3947160"/>
            <a:ext cx="67691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