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92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8" r:id="rId13"/>
    <p:sldId id="347" r:id="rId14"/>
    <p:sldId id="346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5" r:id="rId24"/>
    <p:sldId id="333" r:id="rId25"/>
    <p:sldId id="332" r:id="rId26"/>
    <p:sldId id="330" r:id="rId27"/>
    <p:sldId id="329" r:id="rId28"/>
    <p:sldId id="328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68" r="48779"/>
          <a:stretch>
            <a:fillRect/>
          </a:stretch>
        </p:blipFill>
        <p:spPr>
          <a:xfrm>
            <a:off x="3215640" y="2925090"/>
            <a:ext cx="5808390" cy="924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62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7884" y="3035104"/>
            <a:ext cx="180906" cy="285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605" y="3592195"/>
            <a:ext cx="86614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605" y="4437380"/>
            <a:ext cx="501967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78650" y="4437380"/>
            <a:ext cx="503872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715" y="5112385"/>
            <a:ext cx="94742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5460" y="5113020"/>
            <a:ext cx="2247900" cy="32131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9875" y="5113020"/>
            <a:ext cx="159893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51195" y="5112385"/>
            <a:ext cx="574865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9470" y="5718175"/>
            <a:ext cx="586549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2063750" y="1196975"/>
            <a:ext cx="8040415" cy="3961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350" y="4139565"/>
            <a:ext cx="376872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1600" y="4841875"/>
            <a:ext cx="162814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2207895" y="2204085"/>
            <a:ext cx="7896270" cy="2037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9795" y="3127375"/>
            <a:ext cx="713676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54630" y="3841750"/>
            <a:ext cx="261429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3432175" y="1124585"/>
            <a:ext cx="5160055" cy="2835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1775" y="2766695"/>
            <a:ext cx="544512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05705" y="3482975"/>
            <a:ext cx="279209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4055745" y="4121785"/>
            <a:ext cx="4871765" cy="140779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017614" y="5069427"/>
            <a:ext cx="4770226" cy="354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415415" y="1341120"/>
            <a:ext cx="9120550" cy="35293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74165" y="3615055"/>
            <a:ext cx="463994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8871" y="4459984"/>
            <a:ext cx="895012" cy="2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433320" y="1917065"/>
            <a:ext cx="7248570" cy="2710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5189" y="2785131"/>
            <a:ext cx="3646700" cy="32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7884" y="3500801"/>
            <a:ext cx="1304433" cy="29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7884" y="4206928"/>
            <a:ext cx="895012" cy="29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971640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14475" y="2457450"/>
            <a:ext cx="838962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44495" y="3134995"/>
            <a:ext cx="630174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44495" y="3800475"/>
            <a:ext cx="185293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27200" y="4337050"/>
            <a:ext cx="288925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57960" y="5375910"/>
            <a:ext cx="501904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471113" y="6338451"/>
            <a:ext cx="693445" cy="23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9" grpId="0" bldLvl="0" animBg="1"/>
      <p:bldP spid="22" grpId="0" bldLvl="0" animBg="1"/>
      <p:bldP spid="2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48948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695" y="2780665"/>
            <a:ext cx="1725930" cy="17259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1631950" y="1281430"/>
            <a:ext cx="6384335" cy="47478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93819" y="2158245"/>
            <a:ext cx="4436977" cy="31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1940" y="2854325"/>
            <a:ext cx="431736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93466" y="3569226"/>
            <a:ext cx="4713098" cy="28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93466" y="4255649"/>
            <a:ext cx="1266347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93466" y="4894403"/>
            <a:ext cx="1942367" cy="30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93850" y="5561965"/>
            <a:ext cx="554037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4525" y="2284730"/>
            <a:ext cx="2574290" cy="2574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16785"/>
            <a:ext cx="11340000" cy="29410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276830"/>
            <a:ext cx="11340000" cy="651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887095" y="3041015"/>
            <a:ext cx="11017295" cy="1491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7830" y="3222398"/>
            <a:ext cx="304685" cy="30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178"/>
          <a:stretch>
            <a:fillRect/>
          </a:stretch>
        </p:blipFill>
        <p:spPr>
          <a:xfrm>
            <a:off x="2712085" y="764540"/>
            <a:ext cx="6671990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74581" y="1607902"/>
            <a:ext cx="3951894" cy="34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74581" y="2273442"/>
            <a:ext cx="2977967" cy="34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4581" y="2938982"/>
            <a:ext cx="1891665" cy="34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74581" y="3595148"/>
            <a:ext cx="4120458" cy="34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74581" y="4251314"/>
            <a:ext cx="2425451" cy="34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74581" y="4944975"/>
            <a:ext cx="2050864" cy="31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74581" y="5610515"/>
            <a:ext cx="1142490" cy="26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74581" y="6266681"/>
            <a:ext cx="702350" cy="27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2136140" y="548640"/>
            <a:ext cx="7536225" cy="15335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11035"/>
          <a:stretch>
            <a:fillRect/>
          </a:stretch>
        </p:blipFill>
        <p:spPr>
          <a:xfrm>
            <a:off x="2783840" y="2204720"/>
            <a:ext cx="6918960" cy="41662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271905" y="764540"/>
            <a:ext cx="10344830" cy="22059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5951855" y="2276475"/>
            <a:ext cx="6096045" cy="4243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13724" y="2524134"/>
            <a:ext cx="4855919" cy="34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13724" y="3248878"/>
            <a:ext cx="4827355" cy="31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13724" y="3954551"/>
            <a:ext cx="5941360" cy="324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13755" y="4707890"/>
            <a:ext cx="5370830" cy="98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13724" y="6071569"/>
            <a:ext cx="5874710" cy="33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790" y="603250"/>
            <a:ext cx="10951210" cy="574167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983615" y="1052830"/>
            <a:ext cx="7608615" cy="21215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3192780"/>
            <a:ext cx="10272440" cy="340296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45484" y="2094327"/>
            <a:ext cx="1666246" cy="27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860" y="2637155"/>
            <a:ext cx="352806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5484" y="3383158"/>
            <a:ext cx="9426196" cy="32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4240" y="4077970"/>
            <a:ext cx="1071816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5484" y="4774968"/>
            <a:ext cx="1770982" cy="305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5484" y="5451807"/>
            <a:ext cx="6122267" cy="333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45484" y="6147712"/>
            <a:ext cx="4913047" cy="333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873760" y="1286510"/>
            <a:ext cx="10344830" cy="428561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5660" y="2914650"/>
            <a:ext cx="10641330" cy="117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5629" y="4314711"/>
            <a:ext cx="4513148" cy="323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5629" y="4990882"/>
            <a:ext cx="8140806" cy="34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840"/>
            <a:ext cx="11340000" cy="29410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4149090"/>
            <a:ext cx="4665980" cy="226568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27760" y="692785"/>
            <a:ext cx="10344830" cy="44538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4437380"/>
            <a:ext cx="4665980" cy="226568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513715" y="1412875"/>
            <a:ext cx="9768885" cy="413829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75584" y="2337566"/>
            <a:ext cx="5979445" cy="343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5584" y="3024143"/>
            <a:ext cx="5988967" cy="35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5584" y="3720256"/>
            <a:ext cx="9645188" cy="35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5584" y="4416368"/>
            <a:ext cx="6122267" cy="343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61010" y="5034915"/>
            <a:ext cx="487045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3905" y="1313180"/>
            <a:ext cx="4665980" cy="2265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4529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2072" y="3722254"/>
            <a:ext cx="295163" cy="3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24000"/>
            <a:ext cx="11340000" cy="46133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6539" y="2253415"/>
            <a:ext cx="342769" cy="29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45103" y="3788008"/>
            <a:ext cx="304685" cy="3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5356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3827" y="2253456"/>
            <a:ext cx="295163" cy="305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63827" y="3769044"/>
            <a:ext cx="295163" cy="305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63827" y="5313228"/>
            <a:ext cx="295163" cy="31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564485"/>
            <a:ext cx="11340000" cy="1483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3029" y="2832408"/>
            <a:ext cx="342769" cy="29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4470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3827" y="3737209"/>
            <a:ext cx="295163" cy="30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3899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2550" y="4081867"/>
            <a:ext cx="304685" cy="305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9"/>
          <a:stretch>
            <a:fillRect/>
          </a:stretch>
        </p:blipFill>
        <p:spPr>
          <a:xfrm>
            <a:off x="1127760" y="836295"/>
            <a:ext cx="998478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67606" y="1950412"/>
            <a:ext cx="2680455" cy="36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6445" y="3561065"/>
            <a:ext cx="1096549" cy="27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4250" y="5491480"/>
            <a:ext cx="128651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2098" y="6294822"/>
            <a:ext cx="1131361" cy="2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2025-01-02T05:01:45Z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