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2" r:id="rId11"/>
    <p:sldId id="331" r:id="rId12"/>
    <p:sldId id="330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3245" y="3119120"/>
            <a:ext cx="8524875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471420" y="1124585"/>
            <a:ext cx="7248570" cy="34912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55900" y="3099435"/>
            <a:ext cx="556704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66034" y="4119606"/>
            <a:ext cx="4865440" cy="419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3" r="39892"/>
          <a:stretch>
            <a:fillRect/>
          </a:stretch>
        </p:blipFill>
        <p:spPr>
          <a:xfrm>
            <a:off x="2639695" y="1629055"/>
            <a:ext cx="6816135" cy="33131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04365" y="2575560"/>
            <a:ext cx="739076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82135" y="3529965"/>
            <a:ext cx="574548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82135" y="4417060"/>
            <a:ext cx="566229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1" r="27825"/>
          <a:stretch>
            <a:fillRect/>
          </a:stretch>
        </p:blipFill>
        <p:spPr>
          <a:xfrm>
            <a:off x="2003425" y="908965"/>
            <a:ext cx="8184560" cy="23695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2760" y="1798320"/>
            <a:ext cx="700087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3930" y="2636520"/>
            <a:ext cx="570992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2003425" y="3284855"/>
            <a:ext cx="8328705" cy="28009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30960" y="4265930"/>
            <a:ext cx="7944485" cy="97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5798" y="5370843"/>
            <a:ext cx="6360302" cy="438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69085"/>
            <a:ext cx="11340000" cy="43189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1881505" y="980440"/>
            <a:ext cx="8040415" cy="50806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843374" y="2085925"/>
            <a:ext cx="6407909" cy="41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3405" y="2943860"/>
            <a:ext cx="466153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43405" y="3792220"/>
            <a:ext cx="651891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43405" y="4640580"/>
            <a:ext cx="369125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43374" y="5498547"/>
            <a:ext cx="3408664" cy="40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616575" y="4508500"/>
            <a:ext cx="385064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844675"/>
            <a:ext cx="10560730" cy="2630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343660" y="1700530"/>
            <a:ext cx="9480595" cy="2925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5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348494"/>
            <a:ext cx="342769" cy="39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160"/>
            <a:ext cx="11340000" cy="5789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2553" y="2322862"/>
            <a:ext cx="380855" cy="39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8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2115" y="2520477"/>
            <a:ext cx="3427707" cy="42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4505" y="3336290"/>
            <a:ext cx="486537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1155" y="4356735"/>
            <a:ext cx="120523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62317" y="5714007"/>
            <a:ext cx="323727" cy="39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703705" y="764540"/>
            <a:ext cx="8472215" cy="47364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74520" y="2887345"/>
            <a:ext cx="710247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27170" y="3956685"/>
            <a:ext cx="494982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27170" y="4881245"/>
            <a:ext cx="727265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 b="5833"/>
          <a:stretch>
            <a:fillRect/>
          </a:stretch>
        </p:blipFill>
        <p:spPr>
          <a:xfrm>
            <a:off x="2435860" y="1196340"/>
            <a:ext cx="7320325" cy="35734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16150" y="2339975"/>
            <a:ext cx="714311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06875" y="3293745"/>
            <a:ext cx="426656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06797" y="4218599"/>
            <a:ext cx="5436725" cy="371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249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81259" y="4015750"/>
            <a:ext cx="371334" cy="40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983615" y="4725670"/>
            <a:ext cx="8832260" cy="871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0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4360352"/>
            <a:ext cx="333249" cy="38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2025-01-03T05:15:42Z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