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3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3128645"/>
            <a:ext cx="63436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65" y="1556740"/>
            <a:ext cx="11340000" cy="16828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09980" y="3329940"/>
            <a:ext cx="10344830" cy="16440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44392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3760" y="3081655"/>
            <a:ext cx="853821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729" y="4320242"/>
            <a:ext cx="8702568" cy="4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3760" y="5101590"/>
            <a:ext cx="69697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4474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340485"/>
            <a:ext cx="10488975" cy="43027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9823"/>
          <a:stretch>
            <a:fillRect/>
          </a:stretch>
        </p:blipFill>
        <p:spPr>
          <a:xfrm>
            <a:off x="1068070" y="1484630"/>
            <a:ext cx="10056495" cy="35725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29970" y="2505075"/>
            <a:ext cx="930719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9939" y="3745735"/>
            <a:ext cx="8940604" cy="43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29970" y="4528185"/>
            <a:ext cx="101904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985"/>
            <a:ext cx="11340000" cy="3414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700530"/>
            <a:ext cx="10488930" cy="3315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27760" y="1052195"/>
            <a:ext cx="10488975" cy="53441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89660" y="2880995"/>
            <a:ext cx="648271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9660" y="4147820"/>
            <a:ext cx="30657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89629" y="4900274"/>
            <a:ext cx="8712090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9660" y="5690870"/>
            <a:ext cx="80518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67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24585"/>
            <a:ext cx="10560730" cy="4290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7"/>
          <a:stretch>
            <a:fillRect/>
          </a:stretch>
        </p:blipFill>
        <p:spPr>
          <a:xfrm>
            <a:off x="1343660" y="1700530"/>
            <a:ext cx="8785270" cy="1638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81911"/>
          <a:stretch>
            <a:fillRect/>
          </a:stretch>
        </p:blipFill>
        <p:spPr>
          <a:xfrm>
            <a:off x="1318895" y="3473450"/>
            <a:ext cx="8976405" cy="86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196340"/>
            <a:ext cx="10704875" cy="53721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02945" y="3064510"/>
            <a:ext cx="450850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370" y="4367530"/>
            <a:ext cx="41465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1339" y="5139242"/>
            <a:ext cx="10444987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339" y="5948833"/>
            <a:ext cx="6998235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628775"/>
            <a:ext cx="10632485" cy="3176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780" y="2649220"/>
            <a:ext cx="1054481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615" y="4213225"/>
            <a:ext cx="951801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349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340485"/>
            <a:ext cx="10416585" cy="3455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487805" y="620395"/>
            <a:ext cx="10344830" cy="52939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49630" y="1412240"/>
            <a:ext cx="10416585" cy="44970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91995" y="2348865"/>
            <a:ext cx="929894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11499" y="3488960"/>
            <a:ext cx="1275869" cy="4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54555" y="3261360"/>
            <a:ext cx="635317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1530" y="4565650"/>
            <a:ext cx="39598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1499" y="5337301"/>
            <a:ext cx="8854910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484630"/>
            <a:ext cx="10272440" cy="30143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59460" y="3173095"/>
            <a:ext cx="1037907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14704"/>
          <a:stretch>
            <a:fillRect/>
          </a:stretch>
        </p:blipFill>
        <p:spPr>
          <a:xfrm>
            <a:off x="1271905" y="1268730"/>
            <a:ext cx="9480550" cy="37166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3805" y="2289810"/>
            <a:ext cx="704659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3774" y="3642570"/>
            <a:ext cx="2485088" cy="4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3805" y="4415155"/>
            <a:ext cx="78035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61191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2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47" y="4301141"/>
            <a:ext cx="428463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7"/>
          <a:stretch>
            <a:fillRect/>
          </a:stretch>
        </p:blipFill>
        <p:spPr>
          <a:xfrm>
            <a:off x="551815" y="1269645"/>
            <a:ext cx="11339830" cy="3767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072" y="2961519"/>
            <a:ext cx="342769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285" r="-218" b="1285"/>
          <a:stretch>
            <a:fillRect/>
          </a:stretch>
        </p:blipFill>
        <p:spPr>
          <a:xfrm>
            <a:off x="479380" y="1628495"/>
            <a:ext cx="11340000" cy="350778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42008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83105"/>
            <a:ext cx="11340000" cy="349133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42556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328870"/>
            <a:ext cx="342770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3323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50910" y="3644900"/>
            <a:ext cx="156781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6165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765175"/>
            <a:ext cx="10704875" cy="2702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8966" y="2789497"/>
            <a:ext cx="342770" cy="39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227455" y="3357245"/>
            <a:ext cx="890465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5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464310"/>
            <a:ext cx="10632485" cy="39287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769985" y="2390140"/>
            <a:ext cx="254698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0395" y="3880485"/>
            <a:ext cx="149796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427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96" y="4344222"/>
            <a:ext cx="323727" cy="39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2025-01-03T07:26:21Z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