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64" r:id="rId5"/>
    <p:sldId id="361" r:id="rId6"/>
    <p:sldId id="360" r:id="rId7"/>
    <p:sldId id="357" r:id="rId8"/>
    <p:sldId id="355" r:id="rId9"/>
    <p:sldId id="354" r:id="rId10"/>
    <p:sldId id="351" r:id="rId11"/>
    <p:sldId id="348" r:id="rId12"/>
    <p:sldId id="347" r:id="rId13"/>
    <p:sldId id="346" r:id="rId14"/>
    <p:sldId id="345" r:id="rId15"/>
    <p:sldId id="343" r:id="rId16"/>
    <p:sldId id="340" r:id="rId17"/>
    <p:sldId id="339" r:id="rId18"/>
    <p:sldId id="336" r:id="rId19"/>
    <p:sldId id="335" r:id="rId20"/>
    <p:sldId id="333" r:id="rId21"/>
    <p:sldId id="332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057525"/>
            <a:ext cx="47720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3359361"/>
            <a:ext cx="761712" cy="4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3500755"/>
            <a:ext cx="3128010" cy="243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8"/>
          <a:stretch>
            <a:fillRect/>
          </a:stretch>
        </p:blipFill>
        <p:spPr>
          <a:xfrm>
            <a:off x="426085" y="1412875"/>
            <a:ext cx="10854735" cy="3756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6896" y="4444607"/>
            <a:ext cx="1447254" cy="4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2926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7" r="11949"/>
          <a:stretch>
            <a:fillRect/>
          </a:stretch>
        </p:blipFill>
        <p:spPr>
          <a:xfrm>
            <a:off x="1127760" y="4221125"/>
            <a:ext cx="9984785" cy="22533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224280"/>
            <a:ext cx="10416585" cy="270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4711" y="3322544"/>
            <a:ext cx="342770" cy="38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7" r="11949"/>
          <a:stretch>
            <a:fillRect/>
          </a:stretch>
        </p:blipFill>
        <p:spPr>
          <a:xfrm>
            <a:off x="1103630" y="4005225"/>
            <a:ext cx="9984785" cy="225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95325" y="1124585"/>
            <a:ext cx="10920775" cy="292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8680" y="3344827"/>
            <a:ext cx="590327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005" y="3429000"/>
            <a:ext cx="3221990" cy="314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340000" cy="4096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3334" y="4309081"/>
            <a:ext cx="314206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004945"/>
            <a:ext cx="2643505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45457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46127" y="5041085"/>
            <a:ext cx="304685" cy="37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4250690"/>
            <a:ext cx="3088640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850" y="621030"/>
            <a:ext cx="10852150" cy="375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675" y="3503930"/>
            <a:ext cx="27254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08"/>
          <a:stretch>
            <a:fillRect/>
          </a:stretch>
        </p:blipFill>
        <p:spPr>
          <a:xfrm>
            <a:off x="4584065" y="4149090"/>
            <a:ext cx="337947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1343660" y="548640"/>
            <a:ext cx="10477500" cy="3316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2067560" y="3865245"/>
            <a:ext cx="8404860" cy="868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30" y="4678680"/>
            <a:ext cx="5721985" cy="209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196975"/>
            <a:ext cx="9984785" cy="2802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33726"/>
          <a:stretch>
            <a:fillRect/>
          </a:stretch>
        </p:blipFill>
        <p:spPr>
          <a:xfrm>
            <a:off x="3830320" y="3933190"/>
            <a:ext cx="4579620" cy="25260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3588385" y="1701165"/>
            <a:ext cx="5015910" cy="268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224280"/>
            <a:ext cx="10128930" cy="2748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66696"/>
          <a:stretch>
            <a:fillRect/>
          </a:stretch>
        </p:blipFill>
        <p:spPr>
          <a:xfrm>
            <a:off x="4871720" y="3933190"/>
            <a:ext cx="253365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 b="1490"/>
          <a:stretch>
            <a:fillRect/>
          </a:stretch>
        </p:blipFill>
        <p:spPr>
          <a:xfrm>
            <a:off x="1847850" y="1412875"/>
            <a:ext cx="5880145" cy="4221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9750" y="2498090"/>
            <a:ext cx="416306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9750" y="3355340"/>
            <a:ext cx="602932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09750" y="4221480"/>
            <a:ext cx="559625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09719" y="5059468"/>
            <a:ext cx="2923073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240" y="1457325"/>
            <a:ext cx="3161665" cy="368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648335" y="1321435"/>
            <a:ext cx="9912395" cy="430657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480" y="1365605"/>
            <a:ext cx="2577600" cy="3256148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856230" y="1365885"/>
            <a:ext cx="418401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32788" r="33726"/>
          <a:stretch>
            <a:fillRect/>
          </a:stretch>
        </p:blipFill>
        <p:spPr>
          <a:xfrm>
            <a:off x="7248525" y="1654175"/>
            <a:ext cx="2576830" cy="281305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80060" y="2301875"/>
            <a:ext cx="596963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425" y="3173095"/>
            <a:ext cx="31146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38550" y="3166110"/>
            <a:ext cx="31146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10235" y="4117340"/>
            <a:ext cx="57746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0235" y="5027295"/>
            <a:ext cx="107302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4119"/>
          <a:stretch>
            <a:fillRect/>
          </a:stretch>
        </p:blipFill>
        <p:spPr>
          <a:xfrm>
            <a:off x="1271905" y="981075"/>
            <a:ext cx="9984740" cy="508508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233805" y="2104390"/>
            <a:ext cx="564769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3774" y="2961275"/>
            <a:ext cx="5570025" cy="3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33805" y="3811905"/>
            <a:ext cx="79527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33805" y="4643120"/>
            <a:ext cx="33102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33805" y="5488940"/>
            <a:ext cx="1012507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60" y="737870"/>
            <a:ext cx="2592070" cy="303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1196975"/>
            <a:ext cx="9552350" cy="50393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05560" y="2197100"/>
            <a:ext cx="544385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05529" y="3054319"/>
            <a:ext cx="2256574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05560" y="3921125"/>
            <a:ext cx="49936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05560" y="4778375"/>
            <a:ext cx="656653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05560" y="5645150"/>
            <a:ext cx="99523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560" y="2033905"/>
            <a:ext cx="2592070" cy="303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367272"/>
            <a:ext cx="361813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3213100"/>
            <a:ext cx="2863215" cy="30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3436472"/>
            <a:ext cx="580806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3436620"/>
            <a:ext cx="2439670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195" y="1052830"/>
            <a:ext cx="10849020" cy="381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7620" y="4051300"/>
            <a:ext cx="9575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3764915"/>
            <a:ext cx="4723130" cy="309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10" y="1124305"/>
            <a:ext cx="11340000" cy="288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6927" y="3478407"/>
            <a:ext cx="361813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97"/>
          <a:stretch>
            <a:fillRect/>
          </a:stretch>
        </p:blipFill>
        <p:spPr>
          <a:xfrm>
            <a:off x="8184515" y="4149090"/>
            <a:ext cx="2943225" cy="2466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6" r="8774" b="4772"/>
          <a:stretch>
            <a:fillRect/>
          </a:stretch>
        </p:blipFill>
        <p:spPr>
          <a:xfrm>
            <a:off x="1271905" y="4077335"/>
            <a:ext cx="6518910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479425" y="1623060"/>
            <a:ext cx="6960280" cy="3611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97"/>
          <a:stretch>
            <a:fillRect/>
          </a:stretch>
        </p:blipFill>
        <p:spPr>
          <a:xfrm>
            <a:off x="7583805" y="1883410"/>
            <a:ext cx="3628390" cy="30403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2721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449" y="3258653"/>
            <a:ext cx="361813" cy="39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6" r="21475"/>
          <a:stretch>
            <a:fillRect/>
          </a:stretch>
        </p:blipFill>
        <p:spPr>
          <a:xfrm>
            <a:off x="7824470" y="4293235"/>
            <a:ext cx="4254500" cy="20129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7"/>
          <a:stretch>
            <a:fillRect/>
          </a:stretch>
        </p:blipFill>
        <p:spPr>
          <a:xfrm>
            <a:off x="983615" y="4364990"/>
            <a:ext cx="2952115" cy="18218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3" r="30367"/>
          <a:stretch>
            <a:fillRect/>
          </a:stretch>
        </p:blipFill>
        <p:spPr>
          <a:xfrm>
            <a:off x="4516755" y="4364990"/>
            <a:ext cx="2927985" cy="182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3437016"/>
            <a:ext cx="333249" cy="38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5" y="4249420"/>
            <a:ext cx="466217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3860800"/>
            <a:ext cx="2884805" cy="26771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2" t="80804" r="14974"/>
          <a:stretch>
            <a:fillRect/>
          </a:stretch>
        </p:blipFill>
        <p:spPr>
          <a:xfrm>
            <a:off x="767715" y="5081270"/>
            <a:ext cx="4176985" cy="71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2025-01-03T11:42:07Z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