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60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7" r:id="rId13"/>
    <p:sldId id="396" r:id="rId14"/>
    <p:sldId id="343" r:id="rId15"/>
    <p:sldId id="342" r:id="rId16"/>
    <p:sldId id="341" r:id="rId17"/>
    <p:sldId id="340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3095625"/>
            <a:ext cx="62007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491499"/>
            <a:ext cx="361813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740" y="3861435"/>
            <a:ext cx="2146300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8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2455433"/>
            <a:ext cx="761712" cy="42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565400"/>
            <a:ext cx="364109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2655371"/>
            <a:ext cx="428463" cy="37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645535"/>
            <a:ext cx="376555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1913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0720" y="2637142"/>
            <a:ext cx="971183" cy="43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068955"/>
            <a:ext cx="2439670" cy="303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589053"/>
            <a:ext cx="371335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340000" cy="3425901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933190"/>
            <a:ext cx="273177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71905" y="764540"/>
            <a:ext cx="10056540" cy="363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7250" y="2831077"/>
            <a:ext cx="418942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149090"/>
            <a:ext cx="273177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3320714"/>
            <a:ext cx="304685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3213100"/>
            <a:ext cx="2331720" cy="275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26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895" y="4221480"/>
            <a:ext cx="2818130" cy="21399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484630"/>
            <a:ext cx="9912395" cy="3686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1996" y="3656043"/>
            <a:ext cx="752191" cy="36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9679" y="3598893"/>
            <a:ext cx="1456775" cy="4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5550" y="4417060"/>
            <a:ext cx="46462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47775" y="1412240"/>
            <a:ext cx="9696495" cy="33724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70299" y="3641429"/>
            <a:ext cx="904534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5664" y="3641429"/>
            <a:ext cx="904534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4934" y="4165449"/>
            <a:ext cx="914055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43660" y="836295"/>
            <a:ext cx="9984785" cy="4541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71415" y="989330"/>
            <a:ext cx="184658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4440" y="3643630"/>
            <a:ext cx="17703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4550" y="4580890"/>
            <a:ext cx="17354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095" y="4580890"/>
            <a:ext cx="2343150" cy="177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224280"/>
            <a:ext cx="9984785" cy="3526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836" y="1481362"/>
            <a:ext cx="885491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3165" y="1405255"/>
            <a:ext cx="50425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239" y="2339237"/>
            <a:ext cx="1123526" cy="4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9400" y="3143250"/>
            <a:ext cx="57042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39" y="4102647"/>
            <a:ext cx="590327" cy="4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220845"/>
            <a:ext cx="2768600" cy="210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1343660" y="620395"/>
            <a:ext cx="10099040" cy="4126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220845"/>
            <a:ext cx="2814320" cy="24015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1124585"/>
            <a:ext cx="10128930" cy="54165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728210" y="1124585"/>
            <a:ext cx="28276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2058670"/>
            <a:ext cx="602297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1415" y="3641725"/>
            <a:ext cx="60242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61415" y="4364355"/>
            <a:ext cx="29705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224020" y="4374515"/>
            <a:ext cx="37312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72210" y="5146675"/>
            <a:ext cx="29705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234815" y="5156835"/>
            <a:ext cx="37312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61415" y="6007100"/>
            <a:ext cx="40716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1199515" y="1124585"/>
            <a:ext cx="7608615" cy="558927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61415" y="2171700"/>
            <a:ext cx="58204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1415" y="2952750"/>
            <a:ext cx="75037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61384" y="3742733"/>
            <a:ext cx="7455264" cy="41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61415" y="4533265"/>
            <a:ext cx="35782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1415" y="5273040"/>
            <a:ext cx="37109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1415" y="6113780"/>
            <a:ext cx="51689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1300" y="1052195"/>
            <a:ext cx="2814320" cy="240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518140" cy="3884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221480"/>
            <a:ext cx="2155825" cy="205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271905" y="764540"/>
            <a:ext cx="9984785" cy="41827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221480"/>
            <a:ext cx="2155825" cy="20548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968" r="10460" b="968"/>
          <a:stretch>
            <a:fillRect/>
          </a:stretch>
        </p:blipFill>
        <p:spPr>
          <a:xfrm>
            <a:off x="911860" y="1166495"/>
            <a:ext cx="10128930" cy="459232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73760" y="2280920"/>
            <a:ext cx="37839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615" y="2992120"/>
            <a:ext cx="35096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860" y="3862070"/>
            <a:ext cx="47510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860" y="4580890"/>
            <a:ext cx="32905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860" y="5329555"/>
            <a:ext cx="57162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360045" y="1224280"/>
            <a:ext cx="10056540" cy="44354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979420"/>
            <a:ext cx="62001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2348865"/>
            <a:ext cx="2155825" cy="20548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662680"/>
            <a:ext cx="89039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486423"/>
            <a:ext cx="2589823" cy="41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240020"/>
            <a:ext cx="80511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675" r="7923" b="-675"/>
          <a:stretch>
            <a:fillRect/>
          </a:stretch>
        </p:blipFill>
        <p:spPr>
          <a:xfrm>
            <a:off x="887730" y="1484630"/>
            <a:ext cx="10416585" cy="404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89280"/>
            <a:ext cx="10454640" cy="48723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6495" y="4077335"/>
            <a:ext cx="6007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0145" y="4685665"/>
            <a:ext cx="412496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86" t="88192" r="35781"/>
          <a:stretch>
            <a:fillRect/>
          </a:stretch>
        </p:blipFill>
        <p:spPr>
          <a:xfrm>
            <a:off x="1703705" y="5661660"/>
            <a:ext cx="1728470" cy="57531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6" t="88192"/>
          <a:stretch>
            <a:fillRect/>
          </a:stretch>
        </p:blipFill>
        <p:spPr>
          <a:xfrm>
            <a:off x="3850005" y="5652135"/>
            <a:ext cx="3237230" cy="57531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4293235"/>
            <a:ext cx="2880360" cy="253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10" y="1556740"/>
            <a:ext cx="11340000" cy="1832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7003" y="2721115"/>
            <a:ext cx="980705" cy="41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640" y="3348355"/>
            <a:ext cx="3881120" cy="303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94130"/>
            <a:ext cx="11339830" cy="42913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6495" y="3081655"/>
            <a:ext cx="34372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6020" y="4182110"/>
            <a:ext cx="322072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5020945"/>
            <a:ext cx="35350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207895" y="1484630"/>
            <a:ext cx="7320325" cy="32931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9795" y="2610485"/>
            <a:ext cx="414020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9795" y="3441065"/>
            <a:ext cx="76981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492250"/>
            <a:ext cx="3013075" cy="15290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169795" y="4290695"/>
            <a:ext cx="46882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667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6799" y="5243527"/>
            <a:ext cx="333248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05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45515" y="2205355"/>
            <a:ext cx="10416585" cy="2721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415" y="3265170"/>
            <a:ext cx="58356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855" y="4115435"/>
            <a:ext cx="40220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1991995" y="1717675"/>
            <a:ext cx="5736000" cy="34226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91995" y="2622550"/>
            <a:ext cx="43453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3895" y="3599815"/>
            <a:ext cx="45313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53895" y="4577715"/>
            <a:ext cx="60299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0305" y="2409825"/>
            <a:ext cx="263842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2025-01-03T11:39:40Z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