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1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4" r="48152"/>
          <a:stretch>
            <a:fillRect/>
          </a:stretch>
        </p:blipFill>
        <p:spPr>
          <a:xfrm>
            <a:off x="3156585" y="2853335"/>
            <a:ext cx="5879510" cy="7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2783205" y="1701165"/>
            <a:ext cx="6599600" cy="30378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10535" y="3377565"/>
            <a:ext cx="44672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7575" y="3861435"/>
            <a:ext cx="109601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2783205" y="1628140"/>
            <a:ext cx="6599600" cy="3214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5105" y="2910205"/>
            <a:ext cx="348170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6045" y="4085590"/>
            <a:ext cx="13716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112010" y="1198245"/>
            <a:ext cx="7968025" cy="417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35" y="3569800"/>
            <a:ext cx="2542216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90" y="4265158"/>
            <a:ext cx="1856675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250" y="4912995"/>
            <a:ext cx="32924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1" r="53863"/>
          <a:stretch>
            <a:fillRect/>
          </a:stretch>
        </p:blipFill>
        <p:spPr>
          <a:xfrm>
            <a:off x="3479800" y="981075"/>
            <a:ext cx="5231765" cy="5209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1700" y="2158365"/>
            <a:ext cx="34397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4650" y="3246120"/>
            <a:ext cx="27476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60265" y="4285615"/>
            <a:ext cx="21736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95240" y="5302250"/>
            <a:ext cx="1390015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24000"/>
            <a:ext cx="11340000" cy="4684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881" y="2814143"/>
            <a:ext cx="9749924" cy="37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881" y="3490192"/>
            <a:ext cx="6103224" cy="36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160" y="4156710"/>
            <a:ext cx="34575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160" y="4715510"/>
            <a:ext cx="983678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5881" y="5489775"/>
            <a:ext cx="4484584" cy="35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428558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1703070" y="1268730"/>
            <a:ext cx="8759870" cy="37814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31925" y="2140585"/>
            <a:ext cx="34702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2415" y="3236595"/>
            <a:ext cx="14363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4939" y="3935432"/>
            <a:ext cx="3465793" cy="3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4939" y="4630753"/>
            <a:ext cx="4932090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8"/>
          <a:stretch>
            <a:fillRect/>
          </a:stretch>
        </p:blipFill>
        <p:spPr>
          <a:xfrm>
            <a:off x="1198880" y="764540"/>
            <a:ext cx="108737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7548" y="4676260"/>
            <a:ext cx="253739" cy="2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4091" y="4676260"/>
            <a:ext cx="592059" cy="2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2927350" y="908685"/>
            <a:ext cx="6023655" cy="5125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9219" y="1985034"/>
            <a:ext cx="4360806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9219" y="2747249"/>
            <a:ext cx="3932342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9219" y="3461826"/>
            <a:ext cx="3922821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9250" y="4137660"/>
            <a:ext cx="38582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89250" y="5212080"/>
            <a:ext cx="678751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95325" y="1224280"/>
            <a:ext cx="10920140" cy="3802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/>
          <a:stretch>
            <a:fillRect/>
          </a:stretch>
        </p:blipFill>
        <p:spPr>
          <a:xfrm>
            <a:off x="4272280" y="5301615"/>
            <a:ext cx="3647485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731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029970" y="2105025"/>
            <a:ext cx="1087315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0227" y="2276181"/>
            <a:ext cx="295163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0227" y="4190556"/>
            <a:ext cx="304685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>
            <a:fillRect/>
          </a:stretch>
        </p:blipFill>
        <p:spPr>
          <a:xfrm>
            <a:off x="2495550" y="1485265"/>
            <a:ext cx="4943520" cy="3655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7419" y="2382121"/>
            <a:ext cx="4256070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7419" y="3145641"/>
            <a:ext cx="3427707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7419" y="3909162"/>
            <a:ext cx="4874962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8125" y="4682490"/>
            <a:ext cx="58718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/>
          <a:stretch>
            <a:fillRect/>
          </a:stretch>
        </p:blipFill>
        <p:spPr>
          <a:xfrm>
            <a:off x="7679690" y="2924810"/>
            <a:ext cx="3647485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1148080" y="846455"/>
            <a:ext cx="10945540" cy="575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7934" y="3905311"/>
            <a:ext cx="257078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3148" y="3905311"/>
            <a:ext cx="1237783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9092" y="4724893"/>
            <a:ext cx="247556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1847215" y="1345565"/>
            <a:ext cx="8688115" cy="3378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9084" y="2242281"/>
            <a:ext cx="4465541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115" y="2900680"/>
            <a:ext cx="46583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9084" y="3568691"/>
            <a:ext cx="4027556" cy="33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5770" y="4214495"/>
            <a:ext cx="60344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91"/>
          <a:stretch>
            <a:fillRect/>
          </a:stretch>
        </p:blipFill>
        <p:spPr>
          <a:xfrm>
            <a:off x="3192145" y="765175"/>
            <a:ext cx="580775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" r="9413"/>
          <a:stretch>
            <a:fillRect/>
          </a:stretch>
        </p:blipFill>
        <p:spPr>
          <a:xfrm>
            <a:off x="1271270" y="836295"/>
            <a:ext cx="10272395" cy="55924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72230" y="835660"/>
            <a:ext cx="728980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00595" y="900430"/>
            <a:ext cx="62484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660" y="2053590"/>
            <a:ext cx="84201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87825" y="3433445"/>
            <a:ext cx="90805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350" y="1701165"/>
            <a:ext cx="6311945" cy="33274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31895" y="3178810"/>
            <a:ext cx="25660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61510" y="4165600"/>
            <a:ext cx="117983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4848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0480" y="1547874"/>
            <a:ext cx="285642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80" y="4758045"/>
            <a:ext cx="285642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186624"/>
            <a:ext cx="304685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0302" y="4998252"/>
            <a:ext cx="304685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628495"/>
            <a:ext cx="11340000" cy="3252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8090" y="2629845"/>
            <a:ext cx="276120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12290"/>
            <a:ext cx="11340000" cy="76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0480" y="1801080"/>
            <a:ext cx="276120" cy="29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598170" y="2277110"/>
            <a:ext cx="10920140" cy="3108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7470" y="3774182"/>
            <a:ext cx="27612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33558"/>
            <a:ext cx="304685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1654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432" y="1657692"/>
            <a:ext cx="238985" cy="26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869" y="2597256"/>
            <a:ext cx="401154" cy="27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0006" y="4100557"/>
            <a:ext cx="614534" cy="27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4571" y="5390321"/>
            <a:ext cx="546252" cy="26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5555" y="6056557"/>
            <a:ext cx="477971" cy="37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"/>
          <a:stretch>
            <a:fillRect/>
          </a:stretch>
        </p:blipFill>
        <p:spPr>
          <a:xfrm>
            <a:off x="1415415" y="764540"/>
            <a:ext cx="92170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8115" y="5081270"/>
            <a:ext cx="91821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7048" y="5349410"/>
            <a:ext cx="711645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5461" y="5365963"/>
            <a:ext cx="1406741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35440" y="5070475"/>
            <a:ext cx="91821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2025-01-02T04:37:57Z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