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3"/>
    <p:sldId id="324" r:id="rId4"/>
    <p:sldId id="339" r:id="rId5"/>
    <p:sldId id="338" r:id="rId6"/>
    <p:sldId id="337" r:id="rId7"/>
    <p:sldId id="335" r:id="rId8"/>
    <p:sldId id="334" r:id="rId9"/>
    <p:sldId id="333" r:id="rId10"/>
    <p:sldId id="332" r:id="rId11"/>
    <p:sldId id="331" r:id="rId12"/>
    <p:sldId id="330" r:id="rId13"/>
    <p:sldId id="329" r:id="rId14"/>
    <p:sldId id="328" r:id="rId15"/>
    <p:sldId id="327" r:id="rId16"/>
    <p:sldId id="354" r:id="rId17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4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18920" y="3128645"/>
            <a:ext cx="9153525" cy="6000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53" r="6870"/>
          <a:stretch>
            <a:fillRect/>
          </a:stretch>
        </p:blipFill>
        <p:spPr>
          <a:xfrm>
            <a:off x="815975" y="1844675"/>
            <a:ext cx="10560685" cy="26803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27819" y="2047131"/>
            <a:ext cx="342770" cy="390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2565120"/>
            <a:ext cx="11340000" cy="14591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11615" y="3108960"/>
            <a:ext cx="1806575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15" y="758545"/>
            <a:ext cx="10260215" cy="58680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2084705" y="3929380"/>
            <a:ext cx="6069965" cy="1100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3503930" y="5228590"/>
            <a:ext cx="3134995" cy="617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686838" y="6161241"/>
            <a:ext cx="723642" cy="318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4" grpId="0" bldLvl="0" animBg="1"/>
      <p:bldP spid="2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028" b="15949"/>
          <a:stretch>
            <a:fillRect/>
          </a:stretch>
        </p:blipFill>
        <p:spPr>
          <a:xfrm>
            <a:off x="1391285" y="1224280"/>
            <a:ext cx="9408840" cy="465356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258570" y="2151380"/>
            <a:ext cx="9117330" cy="683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846705" y="3010535"/>
            <a:ext cx="5400040" cy="519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2907030" y="3931285"/>
            <a:ext cx="2978150" cy="447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2927985" y="4850765"/>
            <a:ext cx="3392805" cy="909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7" grpId="0" bldLvl="0" animBg="1"/>
      <p:bldP spid="21" grpId="0" bldLvl="0" animBg="1"/>
      <p:bldP spid="2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412595"/>
            <a:ext cx="11340000" cy="365054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004" b="62911"/>
          <a:stretch>
            <a:fillRect/>
          </a:stretch>
        </p:blipFill>
        <p:spPr>
          <a:xfrm>
            <a:off x="2712085" y="1052195"/>
            <a:ext cx="3288030" cy="1584325"/>
          </a:xfrm>
          <a:prstGeom prst="rect">
            <a:avLst/>
          </a:prstGeom>
        </p:spPr>
      </p:pic>
      <p:pic>
        <p:nvPicPr>
          <p:cNvPr id="18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823" r="75237" b="42679"/>
          <a:stretch>
            <a:fillRect/>
          </a:stretch>
        </p:blipFill>
        <p:spPr>
          <a:xfrm>
            <a:off x="5376545" y="2050415"/>
            <a:ext cx="2807970" cy="576580"/>
          </a:xfrm>
          <a:prstGeom prst="rect">
            <a:avLst/>
          </a:prstGeom>
        </p:spPr>
      </p:pic>
      <p:pic>
        <p:nvPicPr>
          <p:cNvPr id="19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055" r="78413" b="24142"/>
          <a:stretch>
            <a:fillRect/>
          </a:stretch>
        </p:blipFill>
        <p:spPr>
          <a:xfrm>
            <a:off x="2707640" y="2996565"/>
            <a:ext cx="2447925" cy="504190"/>
          </a:xfrm>
          <a:prstGeom prst="rect">
            <a:avLst/>
          </a:prstGeom>
        </p:spPr>
      </p:pic>
      <p:pic>
        <p:nvPicPr>
          <p:cNvPr id="20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287" r="78413"/>
          <a:stretch>
            <a:fillRect/>
          </a:stretch>
        </p:blipFill>
        <p:spPr>
          <a:xfrm>
            <a:off x="5347970" y="2967990"/>
            <a:ext cx="2447925" cy="67119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429"/>
          <a:stretch>
            <a:fillRect/>
          </a:stretch>
        </p:blipFill>
        <p:spPr>
          <a:xfrm>
            <a:off x="2712085" y="3716655"/>
            <a:ext cx="6528480" cy="247967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567940" y="2132330"/>
            <a:ext cx="6175375" cy="650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352040" y="2924175"/>
            <a:ext cx="6175375" cy="650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423795" y="3805555"/>
            <a:ext cx="6175375" cy="650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207895" y="4714875"/>
            <a:ext cx="6175375" cy="650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673985" y="5624195"/>
            <a:ext cx="8007985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1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1412595"/>
            <a:ext cx="11340000" cy="3944347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427924" y="3499097"/>
            <a:ext cx="199949" cy="371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877175" y="3127375"/>
            <a:ext cx="982980" cy="1067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342484" y="4680496"/>
            <a:ext cx="1142569" cy="428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0" grpId="0" bldLvl="0" animBg="1"/>
      <p:bldP spid="1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224000"/>
            <a:ext cx="11340000" cy="4338782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0501644" y="4103807"/>
            <a:ext cx="361813" cy="390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484985"/>
            <a:ext cx="11340000" cy="3599217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7280275" y="2541905"/>
            <a:ext cx="2535555" cy="589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017059" y="3589289"/>
            <a:ext cx="304685" cy="380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178419" y="4427202"/>
            <a:ext cx="304685" cy="380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925"/>
          <a:stretch>
            <a:fillRect/>
          </a:stretch>
        </p:blipFill>
        <p:spPr>
          <a:xfrm>
            <a:off x="1238250" y="476250"/>
            <a:ext cx="3864020" cy="340741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300"/>
          <a:stretch>
            <a:fillRect/>
          </a:stretch>
        </p:blipFill>
        <p:spPr>
          <a:xfrm>
            <a:off x="1790700" y="3597910"/>
            <a:ext cx="9264695" cy="2887345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1790700" y="2381885"/>
            <a:ext cx="3308350" cy="441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532864" y="3215315"/>
            <a:ext cx="790277" cy="353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541145" y="4994910"/>
            <a:ext cx="4138930" cy="689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442970" y="5908675"/>
            <a:ext cx="904240" cy="576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484985"/>
            <a:ext cx="11340000" cy="38019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1644" y="3047676"/>
            <a:ext cx="361813" cy="390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916785"/>
            <a:ext cx="11340000" cy="274460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2601" y="2288450"/>
            <a:ext cx="342770" cy="381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30712" y="4080070"/>
            <a:ext cx="323727" cy="381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735"/>
          <a:stretch>
            <a:fillRect/>
          </a:stretch>
        </p:blipFill>
        <p:spPr>
          <a:xfrm>
            <a:off x="1847850" y="763905"/>
            <a:ext cx="8400460" cy="586803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2186305" y="2780665"/>
            <a:ext cx="3227705" cy="648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096000" y="3180080"/>
            <a:ext cx="3850005" cy="805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880786" y="3706104"/>
            <a:ext cx="965666" cy="339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7684156" y="4435364"/>
            <a:ext cx="1431557" cy="814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424555" y="4434840"/>
            <a:ext cx="1379220" cy="856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7623175" y="5641340"/>
            <a:ext cx="975995" cy="845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0" grpId="0" bldLvl="0" animBg="1"/>
      <p:bldP spid="12" grpId="0" bldLvl="0" animBg="1"/>
      <p:bldP spid="16" grpId="0" bldLvl="0" animBg="1"/>
      <p:bldP spid="17" grpId="0" bldLvl="0" animBg="1"/>
      <p:bldP spid="2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340840"/>
            <a:ext cx="11340000" cy="39667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67</cp:revision>
  <dcterms:created xsi:type="dcterms:W3CDTF">2015-09-16T06:44:00Z</dcterms:created>
  <dcterms:modified xsi:type="dcterms:W3CDTF">2025-01-03T02:54:42Z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