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7" r:id="rId20"/>
    <p:sldId id="336" r:id="rId21"/>
    <p:sldId id="335" r:id="rId22"/>
    <p:sldId id="334" r:id="rId23"/>
    <p:sldId id="331" r:id="rId24"/>
    <p:sldId id="329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2450" y="3100070"/>
            <a:ext cx="34671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2721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5263" y="3182251"/>
            <a:ext cx="199949" cy="36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155" y="3731260"/>
            <a:ext cx="4356100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2829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4367" y="3181602"/>
            <a:ext cx="990226" cy="4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935" y="3860800"/>
            <a:ext cx="470281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124585"/>
            <a:ext cx="10776630" cy="3546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671060"/>
            <a:ext cx="4499610" cy="19316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39165" y="1224280"/>
            <a:ext cx="10416585" cy="41878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01065" y="2387600"/>
            <a:ext cx="3723005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4890" y="4028440"/>
            <a:ext cx="31197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9645" y="2379345"/>
            <a:ext cx="6436360" cy="276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050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1535" y="3287306"/>
            <a:ext cx="361813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10355580" cy="48240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44207" y="4796523"/>
            <a:ext cx="361813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4725035"/>
            <a:ext cx="161671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484630"/>
            <a:ext cx="10344830" cy="36899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662920" cy="4295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3573145"/>
            <a:ext cx="56959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4290" y="4364990"/>
            <a:ext cx="4685030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785" y="3867150"/>
            <a:ext cx="3455670" cy="271081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6" t="84225" r="32402"/>
          <a:stretch>
            <a:fillRect/>
          </a:stretch>
        </p:blipFill>
        <p:spPr>
          <a:xfrm>
            <a:off x="1929765" y="5085080"/>
            <a:ext cx="2078355" cy="67754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47" t="84225" r="10029"/>
          <a:stretch>
            <a:fillRect/>
          </a:stretch>
        </p:blipFill>
        <p:spPr>
          <a:xfrm>
            <a:off x="4114800" y="5085080"/>
            <a:ext cx="1953895" cy="67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2757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8268" y="3430655"/>
            <a:ext cx="761712" cy="4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960" y="3185795"/>
            <a:ext cx="3845560" cy="2901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3365"/>
            <a:ext cx="11340000" cy="4800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5979" y="5404666"/>
            <a:ext cx="856926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40824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025765" y="2334260"/>
            <a:ext cx="106743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3021" y="3309100"/>
            <a:ext cx="943820" cy="41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85218" y="5967628"/>
            <a:ext cx="1406991" cy="41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412875"/>
            <a:ext cx="10121900" cy="4231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2385695"/>
            <a:ext cx="2204720" cy="20872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343660" y="548640"/>
            <a:ext cx="9984785" cy="3749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2857"/>
          <a:stretch>
            <a:fillRect/>
          </a:stretch>
        </p:blipFill>
        <p:spPr>
          <a:xfrm>
            <a:off x="8381365" y="3865880"/>
            <a:ext cx="2856865" cy="27736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 b="28696"/>
          <a:stretch>
            <a:fillRect/>
          </a:stretch>
        </p:blipFill>
        <p:spPr>
          <a:xfrm>
            <a:off x="1991995" y="4581525"/>
            <a:ext cx="6168435" cy="1556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660" y="3923030"/>
            <a:ext cx="2858400" cy="27167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21510" y="4653280"/>
            <a:ext cx="617283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5460" y="5516245"/>
            <a:ext cx="617283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9005" y="3734786"/>
            <a:ext cx="314206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1" b="70540"/>
          <a:stretch>
            <a:fillRect/>
          </a:stretch>
        </p:blipFill>
        <p:spPr>
          <a:xfrm>
            <a:off x="1631315" y="836295"/>
            <a:ext cx="8784590" cy="1728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2" t="6474" r="36723" b="13160"/>
          <a:stretch>
            <a:fillRect/>
          </a:stretch>
        </p:blipFill>
        <p:spPr>
          <a:xfrm>
            <a:off x="7895590" y="3501390"/>
            <a:ext cx="3794760" cy="28460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7" t="40498" r="14736"/>
          <a:stretch>
            <a:fillRect/>
          </a:stretch>
        </p:blipFill>
        <p:spPr>
          <a:xfrm>
            <a:off x="262890" y="2781300"/>
            <a:ext cx="7416800" cy="34918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1" r="5381"/>
          <a:stretch>
            <a:fillRect/>
          </a:stretch>
        </p:blipFill>
        <p:spPr>
          <a:xfrm>
            <a:off x="767080" y="1269010"/>
            <a:ext cx="10729640" cy="2568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1988820"/>
            <a:ext cx="82296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4077335"/>
            <a:ext cx="2983865" cy="266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1198880" y="548640"/>
            <a:ext cx="10801395" cy="3659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6769" y="3617111"/>
            <a:ext cx="580806" cy="3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4220845"/>
            <a:ext cx="1606550" cy="236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695325" y="1196975"/>
            <a:ext cx="10775995" cy="3826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0720" y="4298144"/>
            <a:ext cx="1009269" cy="37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610" y="4077335"/>
            <a:ext cx="321183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551815" y="1181100"/>
            <a:ext cx="10920775" cy="4865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9301" y="2373324"/>
            <a:ext cx="2237531" cy="48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9654" y="3317787"/>
            <a:ext cx="1085440" cy="50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8840" y="4174490"/>
            <a:ext cx="123888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5775" y="5254415"/>
            <a:ext cx="1066397" cy="50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4335" y="5161915"/>
            <a:ext cx="11938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91995" y="1628775"/>
            <a:ext cx="8328705" cy="287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5651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1215" y="2305972"/>
            <a:ext cx="428463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4643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135" y="2539754"/>
            <a:ext cx="333249" cy="38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3461570"/>
            <a:ext cx="333249" cy="39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 b="15965"/>
          <a:stretch>
            <a:fillRect/>
          </a:stretch>
        </p:blipFill>
        <p:spPr>
          <a:xfrm>
            <a:off x="1280160" y="3933190"/>
            <a:ext cx="94996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0795"/>
            <a:ext cx="11340000" cy="5605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3290" y="2448855"/>
            <a:ext cx="361813" cy="3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341120"/>
            <a:ext cx="10344830" cy="35788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2025-01-03T11:03:55Z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