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3171825"/>
            <a:ext cx="1177290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082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124585"/>
            <a:ext cx="10560730" cy="50209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11860" y="1196340"/>
            <a:ext cx="10560730" cy="41554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83615" y="1556385"/>
            <a:ext cx="10488975" cy="345630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42620" y="3084830"/>
            <a:ext cx="11033125" cy="211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8"/>
          <a:stretch>
            <a:fillRect/>
          </a:stretch>
        </p:blipFill>
        <p:spPr>
          <a:xfrm>
            <a:off x="1487805" y="836295"/>
            <a:ext cx="10128930" cy="58680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33805" y="2879725"/>
            <a:ext cx="669036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51610" y="3755390"/>
            <a:ext cx="3171825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51610" y="5212080"/>
            <a:ext cx="10018395" cy="144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31595" y="1916430"/>
            <a:ext cx="814514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052810" y="980440"/>
            <a:ext cx="83058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8" grpId="0" bldLvl="0" animBg="1"/>
      <p:bldP spid="2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000" y="692505"/>
            <a:ext cx="1094302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487805" y="1628775"/>
            <a:ext cx="9480595" cy="33693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49705" y="2866390"/>
            <a:ext cx="978535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49705" y="4348480"/>
            <a:ext cx="641032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478252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2" r="8142"/>
          <a:stretch>
            <a:fillRect/>
          </a:stretch>
        </p:blipFill>
        <p:spPr>
          <a:xfrm>
            <a:off x="839470" y="1700810"/>
            <a:ext cx="10416585" cy="29162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51535" y="1628775"/>
            <a:ext cx="10416585" cy="28486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443845" cy="55753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5" r="7503"/>
          <a:stretch>
            <a:fillRect/>
          </a:stretch>
        </p:blipFill>
        <p:spPr>
          <a:xfrm>
            <a:off x="1343660" y="980440"/>
            <a:ext cx="10488930" cy="55575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336405" y="981075"/>
            <a:ext cx="2419985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5560" y="2043430"/>
            <a:ext cx="283845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05560" y="3042920"/>
            <a:ext cx="10154285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29360" y="4852035"/>
            <a:ext cx="10639425" cy="145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775460" y="980440"/>
            <a:ext cx="8544605" cy="50673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37329" y="2132705"/>
            <a:ext cx="8445490" cy="4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37360" y="3101975"/>
            <a:ext cx="3222625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775460" y="4508500"/>
            <a:ext cx="24777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253230" y="4502785"/>
            <a:ext cx="441515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37235" y="5466715"/>
            <a:ext cx="95834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6" grpId="0" bldLvl="0" animBg="1"/>
      <p:bldP spid="2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850245" cy="58127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2276475"/>
            <a:ext cx="10488975" cy="21024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124940"/>
            <a:ext cx="11340000" cy="49931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0" r="5599"/>
          <a:stretch>
            <a:fillRect/>
          </a:stretch>
        </p:blipFill>
        <p:spPr>
          <a:xfrm>
            <a:off x="1343660" y="1052830"/>
            <a:ext cx="10704830" cy="538734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0920730" y="1125220"/>
            <a:ext cx="9499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05560" y="2077720"/>
            <a:ext cx="706628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05560" y="3087370"/>
            <a:ext cx="9410700" cy="155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90930" y="4906645"/>
            <a:ext cx="10636885" cy="153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0"/>
          <a:stretch>
            <a:fillRect/>
          </a:stretch>
        </p:blipFill>
        <p:spPr>
          <a:xfrm>
            <a:off x="1343660" y="764540"/>
            <a:ext cx="1020068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08570" y="980440"/>
            <a:ext cx="410400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07465" y="1999615"/>
            <a:ext cx="328993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07324" y="2907987"/>
            <a:ext cx="7448681" cy="129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07465" y="4751705"/>
            <a:ext cx="457136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02970" y="6105525"/>
            <a:ext cx="343471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4" r="6870"/>
          <a:stretch>
            <a:fillRect/>
          </a:stretch>
        </p:blipFill>
        <p:spPr>
          <a:xfrm>
            <a:off x="983615" y="1196620"/>
            <a:ext cx="10560730" cy="529244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45484" y="2259149"/>
            <a:ext cx="6055617" cy="45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8020" y="3136900"/>
            <a:ext cx="10774680" cy="151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4395" y="5088255"/>
            <a:ext cx="10785475" cy="166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17270" y="1052195"/>
            <a:ext cx="10416585" cy="52260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79170" y="3235960"/>
            <a:ext cx="7850505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6920" y="5124450"/>
            <a:ext cx="3707130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2999740" y="1196340"/>
            <a:ext cx="6024290" cy="38620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61609" y="2454842"/>
            <a:ext cx="1913803" cy="36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61609" y="3398929"/>
            <a:ext cx="5931838" cy="35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61640" y="4285615"/>
            <a:ext cx="649732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150"/>
            <a:ext cx="10460990" cy="56146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55370" y="1412240"/>
            <a:ext cx="10416585" cy="40811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03"/>
          <a:stretch>
            <a:fillRect/>
          </a:stretch>
        </p:blipFill>
        <p:spPr>
          <a:xfrm>
            <a:off x="1415415" y="836930"/>
            <a:ext cx="1034483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" t="-746" r="25506" b="746"/>
          <a:stretch>
            <a:fillRect/>
          </a:stretch>
        </p:blipFill>
        <p:spPr>
          <a:xfrm>
            <a:off x="1919605" y="1340485"/>
            <a:ext cx="8472170" cy="37445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906270" y="2587625"/>
            <a:ext cx="8743315" cy="135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9605" y="4436745"/>
            <a:ext cx="89312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11860" y="1052830"/>
            <a:ext cx="10704875" cy="48818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67690" y="2211070"/>
            <a:ext cx="577088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3760" y="3274060"/>
            <a:ext cx="77768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3729" y="4237417"/>
            <a:ext cx="2370831" cy="4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3760" y="5191125"/>
            <a:ext cx="103066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488930" y="1340485"/>
            <a:ext cx="100838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  <p:bldP spid="1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2025-01-03T02:33:54Z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