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195" y="2290445"/>
            <a:ext cx="4752975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535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3373" y="2785955"/>
            <a:ext cx="1904282" cy="4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9965" y="3710305"/>
            <a:ext cx="289433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2279650" y="1196340"/>
            <a:ext cx="5591855" cy="2543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27655" y="3108960"/>
            <a:ext cx="509968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59075" y="3904615"/>
            <a:ext cx="6671990" cy="17265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54555" y="4946650"/>
            <a:ext cx="762635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1991995" y="1182370"/>
            <a:ext cx="7824515" cy="3825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79980" y="4338955"/>
            <a:ext cx="63817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934970" y="908685"/>
            <a:ext cx="6456090" cy="2548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11120" y="1933575"/>
            <a:ext cx="657923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7095" y="2712720"/>
            <a:ext cx="359918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2934970" y="3473450"/>
            <a:ext cx="6024290" cy="2592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69845" y="4439920"/>
            <a:ext cx="619696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7410" y="5474970"/>
            <a:ext cx="385381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639695" y="1700530"/>
            <a:ext cx="6744380" cy="2757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04415" y="2653030"/>
            <a:ext cx="701929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2135" y="3750945"/>
            <a:ext cx="52279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840" y="1268730"/>
            <a:ext cx="6671990" cy="35883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90750" y="2566670"/>
            <a:ext cx="71342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0065" y="3434715"/>
            <a:ext cx="51460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52215" y="4284345"/>
            <a:ext cx="48113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6890"/>
            <a:ext cx="11340000" cy="3884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213" y="3786764"/>
            <a:ext cx="437984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43173" y="4071255"/>
            <a:ext cx="437984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819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9775" y="2221865"/>
            <a:ext cx="18726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2679" y="4088697"/>
            <a:ext cx="323727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 b="23922"/>
          <a:stretch>
            <a:fillRect/>
          </a:stretch>
        </p:blipFill>
        <p:spPr>
          <a:xfrm>
            <a:off x="2279650" y="1628775"/>
            <a:ext cx="8184560" cy="3357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78760" y="3517265"/>
            <a:ext cx="782320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8950" y="4554878"/>
            <a:ext cx="5465289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985"/>
            <a:ext cx="11340000" cy="35663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76844" y="3401680"/>
            <a:ext cx="542720" cy="4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96" r="21256" b="28189"/>
          <a:stretch>
            <a:fillRect/>
          </a:stretch>
        </p:blipFill>
        <p:spPr>
          <a:xfrm>
            <a:off x="1631950" y="1916430"/>
            <a:ext cx="8904650" cy="2493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1915" y="2875280"/>
            <a:ext cx="704024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885" y="3807460"/>
            <a:ext cx="339153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19530" y="1268730"/>
            <a:ext cx="9552350" cy="42741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2680" y="2360930"/>
            <a:ext cx="77089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5065" y="3329305"/>
            <a:ext cx="470217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2110" y="4159250"/>
            <a:ext cx="41490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469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0490" y="3291205"/>
            <a:ext cx="865759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1115" y="4346972"/>
            <a:ext cx="2865944" cy="3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1115" y="5185529"/>
            <a:ext cx="1532947" cy="3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51965" y="1268730"/>
            <a:ext cx="8688750" cy="4324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25600" y="2268220"/>
            <a:ext cx="922528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9525" y="3089910"/>
            <a:ext cx="1039685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6580" y="3944620"/>
            <a:ext cx="847661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9605" y="4815205"/>
            <a:ext cx="84766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855595" y="1844675"/>
            <a:ext cx="6600235" cy="33267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1285" y="2774315"/>
            <a:ext cx="662114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7968" y="3750934"/>
            <a:ext cx="2104231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4650" y="4589780"/>
            <a:ext cx="18923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41880" y="1340485"/>
            <a:ext cx="7464470" cy="4209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4725" y="2353945"/>
            <a:ext cx="804481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9875" y="3259455"/>
            <a:ext cx="60712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6545" y="4168775"/>
            <a:ext cx="536321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88715" y="4873625"/>
            <a:ext cx="23787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1196340"/>
            <a:ext cx="10849020" cy="4395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7630" y="2141220"/>
            <a:ext cx="10291445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8285" y="3980815"/>
            <a:ext cx="65170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18285" y="4876800"/>
            <a:ext cx="56749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340840"/>
            <a:ext cx="11340000" cy="5168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124585"/>
            <a:ext cx="10200685" cy="464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280" y="1400506"/>
            <a:ext cx="2837380" cy="4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386" y="2362451"/>
            <a:ext cx="428463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5769" y="5076848"/>
            <a:ext cx="1142569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170" y="4868545"/>
            <a:ext cx="250761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844675"/>
            <a:ext cx="10200685" cy="2767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760" y="3600450"/>
            <a:ext cx="82829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9085"/>
            <a:ext cx="11340000" cy="48982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20000" y="1275715"/>
            <a:ext cx="229108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0460" y="4413851"/>
            <a:ext cx="2923073" cy="4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4213" y="5404928"/>
            <a:ext cx="2856423" cy="4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442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8176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44784" y="6146582"/>
            <a:ext cx="371334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135505" y="1484630"/>
            <a:ext cx="7680370" cy="3716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05" y="1023975"/>
            <a:ext cx="112442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329" y="2337424"/>
            <a:ext cx="368200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5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758469"/>
            <a:ext cx="380856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276830"/>
            <a:ext cx="11340000" cy="1944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0242" y="3582894"/>
            <a:ext cx="1237783" cy="4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577258"/>
            <a:ext cx="380856" cy="38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