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2" r:id="rId10"/>
    <p:sldId id="351" r:id="rId11"/>
    <p:sldId id="348" r:id="rId12"/>
    <p:sldId id="347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157220"/>
            <a:ext cx="694372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73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4125170"/>
            <a:ext cx="2961158" cy="5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17"/>
          <a:stretch>
            <a:fillRect/>
          </a:stretch>
        </p:blipFill>
        <p:spPr>
          <a:xfrm>
            <a:off x="4295775" y="4869180"/>
            <a:ext cx="350266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3371072"/>
            <a:ext cx="618891" cy="41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284855"/>
            <a:ext cx="2940050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5268405"/>
            <a:ext cx="333249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004945"/>
            <a:ext cx="295783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64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4060190"/>
            <a:ext cx="10416585" cy="1816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5730" y="5034280"/>
            <a:ext cx="25158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944100" cy="32327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933190"/>
            <a:ext cx="2571750" cy="25825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124585"/>
            <a:ext cx="10344830" cy="2760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933190"/>
            <a:ext cx="2571750" cy="25825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621030"/>
            <a:ext cx="10344830" cy="3799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0550" y="3725340"/>
            <a:ext cx="361813" cy="4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789045"/>
            <a:ext cx="2571750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 b="32279"/>
          <a:stretch>
            <a:fillRect/>
          </a:stretch>
        </p:blipFill>
        <p:spPr>
          <a:xfrm>
            <a:off x="983615" y="1701165"/>
            <a:ext cx="5664200" cy="335724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945484" y="2730527"/>
            <a:ext cx="3922821" cy="4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050" y="1969135"/>
            <a:ext cx="2809875" cy="282194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940" y="1969135"/>
            <a:ext cx="2811600" cy="2823402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728210" y="1772920"/>
            <a:ext cx="18770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1860" y="3583940"/>
            <a:ext cx="22364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45484" y="4446599"/>
            <a:ext cx="1275869" cy="4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85490" y="3429000"/>
            <a:ext cx="35223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3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004945"/>
            <a:ext cx="254635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92505"/>
            <a:ext cx="983147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70685" y="1634490"/>
            <a:ext cx="11925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96060" y="2370455"/>
            <a:ext cx="309943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70685" y="3072765"/>
            <a:ext cx="28174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670685" y="3849370"/>
            <a:ext cx="28181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46860" y="4593590"/>
            <a:ext cx="366585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70685" y="5328920"/>
            <a:ext cx="30099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70685" y="6064885"/>
            <a:ext cx="432371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0042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685" y="4276725"/>
            <a:ext cx="3975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458450" cy="4133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364990"/>
            <a:ext cx="2971800" cy="22993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412875"/>
            <a:ext cx="10344830" cy="36576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2707640"/>
            <a:ext cx="538670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515" y="3555365"/>
            <a:ext cx="524383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5515" y="4368800"/>
            <a:ext cx="45123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1343660" y="1772920"/>
            <a:ext cx="5375955" cy="33242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36320" y="2781935"/>
            <a:ext cx="30397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8390" y="3639185"/>
            <a:ext cx="56318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515" y="2105660"/>
            <a:ext cx="2971800" cy="229933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67715" y="4437380"/>
            <a:ext cx="563181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125710" cy="4184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973955"/>
            <a:ext cx="2090420" cy="1611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4869180"/>
            <a:ext cx="2642870" cy="17856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184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450" y="2427475"/>
            <a:ext cx="866448" cy="42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573145"/>
            <a:ext cx="2065020" cy="159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3501390"/>
            <a:ext cx="2608580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479425" y="1124585"/>
            <a:ext cx="9825990" cy="4496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914265"/>
            <a:ext cx="2429510" cy="16421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21030"/>
            <a:ext cx="10200685" cy="3746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509135"/>
            <a:ext cx="2065020" cy="159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4437380"/>
            <a:ext cx="2608580" cy="17627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695325" y="1081405"/>
            <a:ext cx="7968660" cy="515556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657225" y="2165350"/>
            <a:ext cx="76003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0535" y="3063240"/>
            <a:ext cx="28435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57194" y="3921008"/>
            <a:ext cx="3846649" cy="4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57225" y="4768850"/>
            <a:ext cx="61556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57225" y="5664835"/>
            <a:ext cx="89744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2420620"/>
            <a:ext cx="3517265" cy="28829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5470" y="2477770"/>
            <a:ext cx="3418840" cy="230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2" b="12530"/>
          <a:stretch>
            <a:fillRect/>
          </a:stretch>
        </p:blipFill>
        <p:spPr>
          <a:xfrm>
            <a:off x="1343660" y="764540"/>
            <a:ext cx="8562340" cy="5616575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5" r="74506" b="2858"/>
          <a:stretch>
            <a:fillRect/>
          </a:stretch>
        </p:blipFill>
        <p:spPr>
          <a:xfrm>
            <a:off x="7457440" y="5805170"/>
            <a:ext cx="2448560" cy="47688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439920" y="908685"/>
            <a:ext cx="50399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67715" y="2421255"/>
            <a:ext cx="4814570" cy="324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9515" y="1628775"/>
            <a:ext cx="503999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83615" y="5895340"/>
            <a:ext cx="23806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582285" y="2348865"/>
            <a:ext cx="4283710" cy="32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432175" y="5827395"/>
            <a:ext cx="70599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2170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1170" y="2435860"/>
            <a:ext cx="5359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592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300691"/>
            <a:ext cx="390377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068955"/>
            <a:ext cx="2783840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654030" cy="350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2708910"/>
            <a:ext cx="7124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9" t="3374" r="2249" b="18175"/>
          <a:stretch>
            <a:fillRect/>
          </a:stretch>
        </p:blipFill>
        <p:spPr>
          <a:xfrm>
            <a:off x="4728210" y="4149090"/>
            <a:ext cx="3190875" cy="255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29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50982"/>
            <a:ext cx="399899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17930"/>
            <a:ext cx="113376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309" y="2384930"/>
            <a:ext cx="390297" cy="4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2830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4390" y="3478530"/>
            <a:ext cx="14490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957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1915711"/>
            <a:ext cx="361813" cy="41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681605"/>
            <a:ext cx="2838450" cy="263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2025-01-02T13:19:26Z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