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76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7675" y="3119120"/>
            <a:ext cx="36766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50340"/>
            <a:ext cx="11340000" cy="5707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8347" y="4361452"/>
            <a:ext cx="333249" cy="3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4869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204" y="3459222"/>
            <a:ext cx="371335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3317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92492" y="4039014"/>
            <a:ext cx="333249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107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7278" y="2713192"/>
            <a:ext cx="418942" cy="37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2510038"/>
            <a:ext cx="361813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8" r="16396"/>
          <a:stretch>
            <a:fillRect/>
          </a:stretch>
        </p:blipFill>
        <p:spPr>
          <a:xfrm>
            <a:off x="1146810" y="4365270"/>
            <a:ext cx="9480595" cy="92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999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8260" y="2907661"/>
            <a:ext cx="199949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7205" y="4658360"/>
            <a:ext cx="251650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712085" y="836930"/>
            <a:ext cx="6456090" cy="5253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92500" y="3568065"/>
            <a:ext cx="439166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05070" y="5027930"/>
            <a:ext cx="168719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052830"/>
            <a:ext cx="7104425" cy="4196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9840" y="2767330"/>
            <a:ext cx="4757420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3230" y="4155440"/>
            <a:ext cx="1835150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" r="7503"/>
          <a:stretch>
            <a:fillRect/>
          </a:stretch>
        </p:blipFill>
        <p:spPr>
          <a:xfrm>
            <a:off x="839470" y="1341400"/>
            <a:ext cx="10488975" cy="5159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9885" y="3345180"/>
            <a:ext cx="42735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7205" y="3440430"/>
            <a:ext cx="40646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18805" y="4317365"/>
            <a:ext cx="25971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4760" y="4155440"/>
            <a:ext cx="267398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23020" y="5108575"/>
            <a:ext cx="172466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53360" y="5378450"/>
            <a:ext cx="210439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196975"/>
            <a:ext cx="10704875" cy="46316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055370" y="1196975"/>
            <a:ext cx="9912395" cy="47802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672453" y="3158343"/>
            <a:ext cx="1342518" cy="39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6282" y="3691607"/>
            <a:ext cx="1751939" cy="40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05753" y="4386754"/>
            <a:ext cx="895012" cy="38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39304" y="4824792"/>
            <a:ext cx="866448" cy="42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25551" y="5405668"/>
            <a:ext cx="257078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08380" y="1412875"/>
            <a:ext cx="9984785" cy="36385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863975" y="1412875"/>
            <a:ext cx="7854950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0249" y="4088980"/>
            <a:ext cx="7721862" cy="8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0280" y="3113405"/>
            <a:ext cx="14420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24232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836930"/>
            <a:ext cx="9984785" cy="57181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05560" y="3644265"/>
            <a:ext cx="9858375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7575" y="5259070"/>
            <a:ext cx="1047496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981075"/>
            <a:ext cx="10776630" cy="5487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3718" y="5506030"/>
            <a:ext cx="104735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7145" y="5329555"/>
            <a:ext cx="94932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2282" y="5515557"/>
            <a:ext cx="199949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1501" y="5506030"/>
            <a:ext cx="552241" cy="3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1526" y="5506030"/>
            <a:ext cx="809319" cy="3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1196975"/>
            <a:ext cx="10849020" cy="4370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5550" y="3120390"/>
            <a:ext cx="78352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6975" y="3996055"/>
            <a:ext cx="105689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6045" y="4806315"/>
            <a:ext cx="44932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305"/>
            <a:ext cx="11340000" cy="54444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23225" y="3154680"/>
            <a:ext cx="17138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8950" y="4160520"/>
            <a:ext cx="17430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0566" y="5233892"/>
            <a:ext cx="1932846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8" r="8774"/>
          <a:stretch>
            <a:fillRect/>
          </a:stretch>
        </p:blipFill>
        <p:spPr>
          <a:xfrm>
            <a:off x="923925" y="1269010"/>
            <a:ext cx="10344830" cy="41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692785"/>
            <a:ext cx="10632485" cy="5619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63701" y="3749916"/>
            <a:ext cx="333248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2884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0309" y="2321900"/>
            <a:ext cx="418942" cy="38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20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2064" y="1981771"/>
            <a:ext cx="418942" cy="37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99515" y="764540"/>
            <a:ext cx="10704875" cy="5502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5137" y="3711107"/>
            <a:ext cx="333248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9595" y="5685208"/>
            <a:ext cx="295163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343660" y="548640"/>
            <a:ext cx="9696495" cy="2783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1751330" y="3473450"/>
            <a:ext cx="7608615" cy="27882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57771" y="2692959"/>
            <a:ext cx="2028060" cy="5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0920" y="2693035"/>
            <a:ext cx="421068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1300" y="5153660"/>
            <a:ext cx="4471670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5138" y="5411767"/>
            <a:ext cx="2018539" cy="51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205"/>
            <a:ext cx="11340000" cy="3930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007" y="3763279"/>
            <a:ext cx="333249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24546"/>
          <a:stretch>
            <a:fillRect/>
          </a:stretch>
        </p:blipFill>
        <p:spPr>
          <a:xfrm>
            <a:off x="839470" y="1628775"/>
            <a:ext cx="10632485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2623" y="3809704"/>
            <a:ext cx="2742166" cy="52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3405" y="3810000"/>
            <a:ext cx="50399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2025-01-02T14:19:17Z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