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3133725"/>
            <a:ext cx="98202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33805" y="692785"/>
            <a:ext cx="10488930" cy="57003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5705" y="2656205"/>
            <a:ext cx="59613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5705" y="3437890"/>
            <a:ext cx="10580370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5674" y="5058167"/>
            <a:ext cx="3541964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5674" y="5830261"/>
            <a:ext cx="3065894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3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985"/>
            <a:ext cx="11340000" cy="36064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75665" y="1291590"/>
            <a:ext cx="10488975" cy="42748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1412240"/>
            <a:ext cx="10344830" cy="347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8120" y="2557530"/>
            <a:ext cx="1542468" cy="52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" r="8142"/>
          <a:stretch>
            <a:fillRect/>
          </a:stretch>
        </p:blipFill>
        <p:spPr>
          <a:xfrm>
            <a:off x="1055370" y="1340765"/>
            <a:ext cx="10416585" cy="34452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055370" y="1052195"/>
            <a:ext cx="10488975" cy="48234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488930" y="1052195"/>
            <a:ext cx="9956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7270" y="2052955"/>
            <a:ext cx="67494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0710" y="2920365"/>
            <a:ext cx="595757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17270" y="4483735"/>
            <a:ext cx="62871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7270" y="5255260"/>
            <a:ext cx="6768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700530"/>
            <a:ext cx="10416585" cy="24771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0905" y="2574925"/>
            <a:ext cx="10742930" cy="176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2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1052195"/>
            <a:ext cx="9552350" cy="42849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00120" y="2094865"/>
            <a:ext cx="65557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0120" y="2941320"/>
            <a:ext cx="77127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99870" y="3908740"/>
            <a:ext cx="6150831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2345" y="4632960"/>
            <a:ext cx="56686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7892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96340"/>
            <a:ext cx="10416585" cy="50152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760" y="2103120"/>
            <a:ext cx="84931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60" y="3103245"/>
            <a:ext cx="73723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29" y="3932508"/>
            <a:ext cx="8493098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760" y="4761865"/>
            <a:ext cx="74441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729" y="5620144"/>
            <a:ext cx="5027304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847850" y="1916430"/>
            <a:ext cx="8328705" cy="2413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44015" y="2758440"/>
            <a:ext cx="84410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8625" y="3677920"/>
            <a:ext cx="23215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5334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940"/>
            <a:ext cx="11340000" cy="46251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91845" y="1296035"/>
            <a:ext cx="10704875" cy="1766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9690" y="2314575"/>
            <a:ext cx="564578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3140710"/>
            <a:ext cx="10416585" cy="2482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12215" y="3062605"/>
            <a:ext cx="437832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2025-01-03T05:52:17Z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