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31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1" r:id="rId9"/>
    <p:sldId id="350" r:id="rId10"/>
    <p:sldId id="349" r:id="rId11"/>
    <p:sldId id="346" r:id="rId12"/>
    <p:sldId id="345" r:id="rId13"/>
    <p:sldId id="344" r:id="rId14"/>
    <p:sldId id="342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5"/>
    <p:sldId id="330" r:id="rId26"/>
    <p:sldId id="329" r:id="rId27"/>
    <p:sldId id="328" r:id="rId28"/>
    <p:sldId id="326" r:id="rId29"/>
    <p:sldId id="325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3320" y="3076575"/>
            <a:ext cx="732472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35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3087370"/>
            <a:ext cx="3435985" cy="31711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3" t="29" r="53645" b="-29"/>
          <a:stretch>
            <a:fillRect/>
          </a:stretch>
        </p:blipFill>
        <p:spPr>
          <a:xfrm>
            <a:off x="1271905" y="1224280"/>
            <a:ext cx="5328285" cy="441198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30325" y="2424430"/>
            <a:ext cx="427101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30325" y="3310890"/>
            <a:ext cx="441388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30325" y="4197350"/>
            <a:ext cx="520509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30325" y="4995545"/>
            <a:ext cx="378777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5" y="2060575"/>
            <a:ext cx="3435985" cy="3171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10723880" cy="2954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 b="75246"/>
          <a:stretch>
            <a:fillRect/>
          </a:stretch>
        </p:blipFill>
        <p:spPr>
          <a:xfrm>
            <a:off x="1919605" y="3357245"/>
            <a:ext cx="9840595" cy="864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7821" y="3681297"/>
            <a:ext cx="428463" cy="391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39" r="17449"/>
          <a:stretch>
            <a:fillRect/>
          </a:stretch>
        </p:blipFill>
        <p:spPr>
          <a:xfrm>
            <a:off x="2135505" y="4437380"/>
            <a:ext cx="8851900" cy="227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150"/>
            <a:ext cx="10537190" cy="4532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0190" y="3688715"/>
            <a:ext cx="104584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0460" y="3717290"/>
            <a:ext cx="113093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8300" y="4581525"/>
            <a:ext cx="115125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4470" y="4509135"/>
            <a:ext cx="84201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05" y="4293235"/>
            <a:ext cx="2291715" cy="238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09065"/>
            <a:ext cx="11340000" cy="2795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16705" y="3274695"/>
            <a:ext cx="599376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573145"/>
            <a:ext cx="3323590" cy="3249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65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02130" y="5395595"/>
            <a:ext cx="460375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750"/>
            <a:ext cx="1024132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84273" y="4165641"/>
            <a:ext cx="335358" cy="36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2595"/>
            <a:ext cx="11340000" cy="39285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34022" y="4664178"/>
            <a:ext cx="771235" cy="44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91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9520" y="4397375"/>
            <a:ext cx="2065655" cy="209931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83615" y="1196340"/>
            <a:ext cx="10416585" cy="52660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45515" y="2329180"/>
            <a:ext cx="500507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5515" y="3234055"/>
            <a:ext cx="6012815" cy="133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5515" y="5052695"/>
            <a:ext cx="446849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83615" y="5876925"/>
            <a:ext cx="442214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7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75385" y="1484630"/>
            <a:ext cx="9840640" cy="34270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069093" y="3832708"/>
            <a:ext cx="942619" cy="43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73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3644900"/>
            <a:ext cx="3074035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"/>
          <a:stretch>
            <a:fillRect/>
          </a:stretch>
        </p:blipFill>
        <p:spPr>
          <a:xfrm>
            <a:off x="767715" y="1617980"/>
            <a:ext cx="10513105" cy="36220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850" y="1663065"/>
            <a:ext cx="3074035" cy="239077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729615" y="2704465"/>
            <a:ext cx="604012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29584" y="3638457"/>
            <a:ext cx="3580050" cy="39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00405" y="4515485"/>
            <a:ext cx="853503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30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5" y="3645535"/>
            <a:ext cx="2952750" cy="27889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42"/>
          <a:stretch>
            <a:fillRect/>
          </a:stretch>
        </p:blipFill>
        <p:spPr>
          <a:xfrm>
            <a:off x="1487805" y="836930"/>
            <a:ext cx="9336450" cy="586803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452880" y="3472815"/>
            <a:ext cx="553529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52880" y="4369435"/>
            <a:ext cx="556641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52880" y="5194300"/>
            <a:ext cx="450786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52880" y="6001385"/>
            <a:ext cx="359981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 bldLvl="0" animBg="1"/>
      <p:bldP spid="22" grpId="0" bldLvl="0" animBg="1"/>
      <p:bldP spid="2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477500" cy="33064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3359785" y="4149090"/>
            <a:ext cx="6269990" cy="202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99515" y="620395"/>
            <a:ext cx="10200685" cy="3918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3359785" y="4508500"/>
            <a:ext cx="6269990" cy="20243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1343660" y="1340485"/>
            <a:ext cx="9048795" cy="26581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3359785" y="4149090"/>
            <a:ext cx="6269990" cy="202438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8040370" y="1412240"/>
            <a:ext cx="293814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05560" y="2282190"/>
            <a:ext cx="709739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05560" y="3302635"/>
            <a:ext cx="346265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 b="11306"/>
          <a:stretch>
            <a:fillRect/>
          </a:stretch>
        </p:blipFill>
        <p:spPr>
          <a:xfrm>
            <a:off x="983615" y="1196340"/>
            <a:ext cx="10632485" cy="4725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343660" y="1556385"/>
            <a:ext cx="9336450" cy="2947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1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388852"/>
            <a:ext cx="428463" cy="39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3780155"/>
            <a:ext cx="295529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495"/>
            <a:ext cx="11340000" cy="406791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9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606760"/>
            <a:ext cx="342770" cy="39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440" y="3429000"/>
            <a:ext cx="2551430" cy="2147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9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576336"/>
            <a:ext cx="380855" cy="39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520" y="3977005"/>
            <a:ext cx="2909570" cy="263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73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225" y="3429000"/>
            <a:ext cx="2572385" cy="29883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70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5869" y="1452634"/>
            <a:ext cx="1028312" cy="45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6523" y="1424055"/>
            <a:ext cx="1599596" cy="5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15919" y="2462437"/>
            <a:ext cx="990226" cy="4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68614" y="3510346"/>
            <a:ext cx="323727" cy="39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82468" y="3443661"/>
            <a:ext cx="2218488" cy="51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97279" y="4529676"/>
            <a:ext cx="780755" cy="38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68365" y="4453255"/>
            <a:ext cx="524065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5491847"/>
            <a:ext cx="1171133" cy="485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0685" y="1224280"/>
            <a:ext cx="2572385" cy="298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bldLvl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2025-01-03T11:37:39Z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