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1570" y="3057525"/>
            <a:ext cx="48482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48965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4"/>
          <a:stretch>
            <a:fillRect/>
          </a:stretch>
        </p:blipFill>
        <p:spPr>
          <a:xfrm>
            <a:off x="2219960" y="764540"/>
            <a:ext cx="7752125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51685" y="2923540"/>
            <a:ext cx="270129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4725" y="3808095"/>
            <a:ext cx="300926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6540" y="4749800"/>
            <a:ext cx="333248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85035" y="5549900"/>
            <a:ext cx="769620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939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6432" y="4741227"/>
            <a:ext cx="1104483" cy="33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9085"/>
            <a:ext cx="11340000" cy="489328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905" y="836295"/>
            <a:ext cx="10272440" cy="56311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839470" y="2204720"/>
            <a:ext cx="10272440" cy="843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887095" y="3113405"/>
            <a:ext cx="8544605" cy="87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9493" y="3360837"/>
            <a:ext cx="314206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551815" y="1340485"/>
            <a:ext cx="10992530" cy="2821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161790"/>
            <a:ext cx="2769870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1124585"/>
            <a:ext cx="10272440" cy="37801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07755" y="1221105"/>
            <a:ext cx="17278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904740"/>
            <a:ext cx="276987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760855"/>
            <a:ext cx="10200685" cy="33362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29945" y="3466465"/>
            <a:ext cx="5422900" cy="16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911860" y="1196340"/>
            <a:ext cx="6456090" cy="45472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0725" y="2394585"/>
            <a:ext cx="3846830" cy="149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3760" y="4131945"/>
            <a:ext cx="70053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4365" y="5008880"/>
            <a:ext cx="71113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394585"/>
            <a:ext cx="276987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96695"/>
            <a:ext cx="11340000" cy="53139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17544" y="4986905"/>
            <a:ext cx="361813" cy="3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252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62267" y="4149429"/>
            <a:ext cx="361812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52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72810" y="3592830"/>
            <a:ext cx="3714115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064750" cy="3884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966085" y="4689475"/>
            <a:ext cx="6381750" cy="210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905" y="764540"/>
            <a:ext cx="10272440" cy="3772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905125" y="4537075"/>
            <a:ext cx="6381750" cy="21018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415415" y="692150"/>
            <a:ext cx="10272440" cy="3766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927985" y="4458970"/>
            <a:ext cx="6381750" cy="21018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764540"/>
            <a:ext cx="9480595" cy="3772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927985" y="4508500"/>
            <a:ext cx="6381750" cy="21018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74"/>
          <a:stretch>
            <a:fillRect/>
          </a:stretch>
        </p:blipFill>
        <p:spPr>
          <a:xfrm>
            <a:off x="1271905" y="764540"/>
            <a:ext cx="984064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35710" y="2720340"/>
            <a:ext cx="922464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35710" y="4360545"/>
            <a:ext cx="987679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5974080"/>
            <a:ext cx="884745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305560" y="764540"/>
            <a:ext cx="10128930" cy="53428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67429" y="2364204"/>
            <a:ext cx="2266095" cy="4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7460" y="3249930"/>
            <a:ext cx="8811260" cy="18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7429" y="5525999"/>
            <a:ext cx="3856171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55725" y="862965"/>
            <a:ext cx="9480595" cy="51320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20750" y="2378075"/>
            <a:ext cx="437642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5525" y="3428365"/>
            <a:ext cx="97180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9590" y="4296410"/>
            <a:ext cx="90309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17625" y="5173980"/>
            <a:ext cx="82016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1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985"/>
            <a:ext cx="11340000" cy="3758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5313" y="2753577"/>
            <a:ext cx="380856" cy="38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302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96340"/>
            <a:ext cx="10344830" cy="4552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2638" y="1415110"/>
            <a:ext cx="380856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9085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6749" y="4299437"/>
            <a:ext cx="4284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99891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6407" y="3581765"/>
            <a:ext cx="318713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7774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50535" y="3245485"/>
            <a:ext cx="223837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42135"/>
            <a:ext cx="11340000" cy="37726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95420" y="4580890"/>
            <a:ext cx="27120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2025-01-03T06:09:37Z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