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3128645"/>
            <a:ext cx="111061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24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063750" y="908685"/>
            <a:ext cx="7824515" cy="49657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25650" y="2340610"/>
            <a:ext cx="536956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25650" y="3738880"/>
            <a:ext cx="7706995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25650" y="5264150"/>
            <a:ext cx="78625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20395"/>
            <a:ext cx="10518140" cy="4533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2135505" y="5013325"/>
            <a:ext cx="8343900" cy="1667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76585" y="4437380"/>
            <a:ext cx="5854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55479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855595" y="1412875"/>
            <a:ext cx="6240145" cy="35007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96185" y="3356610"/>
            <a:ext cx="370141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5360" y="4331335"/>
            <a:ext cx="78162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763250" cy="51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045" y="5157470"/>
            <a:ext cx="181546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0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71788" y="5545164"/>
            <a:ext cx="428463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775460" y="1124585"/>
            <a:ext cx="8400460" cy="43167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685" y="4766945"/>
            <a:ext cx="352044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32266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/>
          <a:stretch>
            <a:fillRect/>
          </a:stretch>
        </p:blipFill>
        <p:spPr>
          <a:xfrm>
            <a:off x="911860" y="1844675"/>
            <a:ext cx="10513740" cy="276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207895" y="1341120"/>
            <a:ext cx="7824515" cy="4311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69795" y="2447290"/>
            <a:ext cx="547624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69795" y="3754120"/>
            <a:ext cx="80314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69795" y="4578350"/>
            <a:ext cx="6745605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84532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567940" y="1196975"/>
            <a:ext cx="6888525" cy="44646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29840" y="2237740"/>
            <a:ext cx="5431155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23795" y="3644900"/>
            <a:ext cx="682180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29840" y="5003165"/>
            <a:ext cx="73317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341120"/>
            <a:ext cx="10200685" cy="1572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1102995" y="2806065"/>
            <a:ext cx="6528480" cy="30568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9470" y="2997200"/>
            <a:ext cx="434467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860" y="4323715"/>
            <a:ext cx="434467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5157470"/>
            <a:ext cx="729996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439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0"/>
          <a:stretch>
            <a:fillRect/>
          </a:stretch>
        </p:blipFill>
        <p:spPr>
          <a:xfrm>
            <a:off x="1415415" y="764540"/>
            <a:ext cx="1027244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343660" y="1341120"/>
            <a:ext cx="9696495" cy="39281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15415" y="981075"/>
            <a:ext cx="9264695" cy="52425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77315" y="2096135"/>
            <a:ext cx="7200265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7315" y="3709035"/>
            <a:ext cx="9693275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315" y="5130800"/>
            <a:ext cx="803338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47850" y="1052830"/>
            <a:ext cx="8472215" cy="488188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809750" y="2061210"/>
            <a:ext cx="7318375" cy="200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809750" y="4389755"/>
            <a:ext cx="72269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809750" y="5238750"/>
            <a:ext cx="896175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8"/>
          <a:stretch>
            <a:fillRect/>
          </a:stretch>
        </p:blipFill>
        <p:spPr>
          <a:xfrm>
            <a:off x="1271905" y="621030"/>
            <a:ext cx="9768885" cy="586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4913138"/>
            <a:ext cx="333248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415415" y="1341120"/>
            <a:ext cx="9480595" cy="37966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76830"/>
            <a:ext cx="11340000" cy="1939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6648" y="3537855"/>
            <a:ext cx="1989974" cy="39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91995" y="692785"/>
            <a:ext cx="8256315" cy="5840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4920" y="4274820"/>
            <a:ext cx="69443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4920" y="5132070"/>
            <a:ext cx="58642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4445" y="5989320"/>
            <a:ext cx="89122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279650" y="981075"/>
            <a:ext cx="7680370" cy="4875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1550" y="3533140"/>
            <a:ext cx="64585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1519" y="4389942"/>
            <a:ext cx="4389370" cy="44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1550" y="5247005"/>
            <a:ext cx="82708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7303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0783" y="4451269"/>
            <a:ext cx="405428" cy="36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391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7487" y="2955179"/>
            <a:ext cx="314205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2025-01-03T02:32:14Z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