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5"/>
  </p:handoutMasterIdLst>
  <p:sldIdLst>
    <p:sldId id="324" r:id="rId3"/>
    <p:sldId id="365" r:id="rId4"/>
    <p:sldId id="363" r:id="rId6"/>
    <p:sldId id="362" r:id="rId7"/>
    <p:sldId id="361" r:id="rId8"/>
    <p:sldId id="360" r:id="rId9"/>
    <p:sldId id="359" r:id="rId10"/>
    <p:sldId id="356" r:id="rId11"/>
    <p:sldId id="355" r:id="rId12"/>
    <p:sldId id="354" r:id="rId13"/>
    <p:sldId id="353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1" r:id="rId23"/>
    <p:sldId id="338" r:id="rId24"/>
    <p:sldId id="337" r:id="rId25"/>
    <p:sldId id="336" r:id="rId26"/>
    <p:sldId id="335" r:id="rId27"/>
    <p:sldId id="334" r:id="rId28"/>
    <p:sldId id="333" r:id="rId29"/>
    <p:sldId id="401" r:id="rId30"/>
    <p:sldId id="331" r:id="rId31"/>
    <p:sldId id="330" r:id="rId32"/>
    <p:sldId id="326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1" r="42429"/>
          <a:stretch>
            <a:fillRect/>
          </a:stretch>
        </p:blipFill>
        <p:spPr>
          <a:xfrm>
            <a:off x="2855595" y="2781580"/>
            <a:ext cx="6528480" cy="873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0630"/>
            <a:ext cx="11340000" cy="1802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4792" y="3469033"/>
            <a:ext cx="1313954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9" r="3651"/>
          <a:stretch>
            <a:fillRect/>
          </a:stretch>
        </p:blipFill>
        <p:spPr>
          <a:xfrm>
            <a:off x="1146810" y="764820"/>
            <a:ext cx="10925855" cy="1247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770380" y="1961515"/>
            <a:ext cx="10344830" cy="279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4365" y="2819470"/>
            <a:ext cx="599848" cy="33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1544" y="4230792"/>
            <a:ext cx="485591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575685" y="4624705"/>
            <a:ext cx="4986020" cy="217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703705" y="1772920"/>
            <a:ext cx="9048795" cy="300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3305" y="3797300"/>
            <a:ext cx="50622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5549" y="4456247"/>
            <a:ext cx="618891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1"/>
          <a:stretch>
            <a:fillRect/>
          </a:stretch>
        </p:blipFill>
        <p:spPr>
          <a:xfrm>
            <a:off x="1271905" y="692785"/>
            <a:ext cx="98406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5578" y="3256903"/>
            <a:ext cx="3785051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5578" y="3859217"/>
            <a:ext cx="6265856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699" y="4479783"/>
            <a:ext cx="2152463" cy="3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5578" y="5063845"/>
            <a:ext cx="3639121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425" y="5657215"/>
            <a:ext cx="549973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196975"/>
            <a:ext cx="10992530" cy="51511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14120" y="3305810"/>
            <a:ext cx="103866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38400" y="4020185"/>
            <a:ext cx="67589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75560" y="4672330"/>
            <a:ext cx="47110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90320" y="5300345"/>
            <a:ext cx="37401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15060" y="5962015"/>
            <a:ext cx="98647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9" r="3063"/>
          <a:stretch>
            <a:fillRect/>
          </a:stretch>
        </p:blipFill>
        <p:spPr>
          <a:xfrm>
            <a:off x="695325" y="1341400"/>
            <a:ext cx="10992530" cy="2643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67436"/>
          <a:stretch>
            <a:fillRect/>
          </a:stretch>
        </p:blipFill>
        <p:spPr>
          <a:xfrm>
            <a:off x="695325" y="3861435"/>
            <a:ext cx="8616360" cy="1340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750" y="4941570"/>
            <a:ext cx="6375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4650" y="4776160"/>
            <a:ext cx="6046095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3085" y="4004945"/>
            <a:ext cx="6375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795" y="3440430"/>
            <a:ext cx="2084400" cy="23310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795" y="3439160"/>
            <a:ext cx="2085340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839470" y="1917065"/>
            <a:ext cx="10992530" cy="4075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5" r="27612"/>
          <a:stretch>
            <a:fillRect/>
          </a:stretch>
        </p:blipFill>
        <p:spPr>
          <a:xfrm>
            <a:off x="191770" y="1413155"/>
            <a:ext cx="8208690" cy="589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135505" y="1412875"/>
            <a:ext cx="7896270" cy="35458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97405" y="2270760"/>
            <a:ext cx="464629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7374" y="3271444"/>
            <a:ext cx="1923324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97374" y="3881528"/>
            <a:ext cx="7426700" cy="34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74825" y="4510405"/>
            <a:ext cx="782574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1"/>
          <a:stretch>
            <a:fillRect/>
          </a:stretch>
        </p:blipFill>
        <p:spPr>
          <a:xfrm>
            <a:off x="1199515" y="620395"/>
            <a:ext cx="1070487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1562" y="4115162"/>
            <a:ext cx="781685" cy="31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3155" y="4627880"/>
            <a:ext cx="27895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1052830"/>
            <a:ext cx="10344830" cy="544131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017239" y="1891095"/>
            <a:ext cx="3256322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6565" y="2520315"/>
            <a:ext cx="38169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17239" y="3291846"/>
            <a:ext cx="409420" cy="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17270" y="3787140"/>
            <a:ext cx="427672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17270" y="4387850"/>
            <a:ext cx="1091120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17270" y="5589270"/>
            <a:ext cx="296545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6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11860" y="1900555"/>
            <a:ext cx="11016660" cy="4772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160" y="2033651"/>
            <a:ext cx="276120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2117" y="4796447"/>
            <a:ext cx="304685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59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2708910"/>
            <a:ext cx="10272440" cy="1302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 r="37988"/>
          <a:stretch>
            <a:fillRect/>
          </a:stretch>
        </p:blipFill>
        <p:spPr>
          <a:xfrm>
            <a:off x="2639695" y="4149370"/>
            <a:ext cx="7032035" cy="1941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2718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 r="37988"/>
          <a:stretch>
            <a:fillRect/>
          </a:stretch>
        </p:blipFill>
        <p:spPr>
          <a:xfrm>
            <a:off x="2639695" y="4077615"/>
            <a:ext cx="7032035" cy="1941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45515" y="2924175"/>
            <a:ext cx="10416585" cy="3773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 r="37988"/>
          <a:stretch>
            <a:fillRect/>
          </a:stretch>
        </p:blipFill>
        <p:spPr>
          <a:xfrm>
            <a:off x="2568575" y="980720"/>
            <a:ext cx="7032035" cy="1941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07384" y="3743283"/>
            <a:ext cx="8093198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384" y="4362588"/>
            <a:ext cx="6331738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9315" y="4982210"/>
            <a:ext cx="42525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0010" y="4979035"/>
            <a:ext cx="44869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77400" y="4984750"/>
            <a:ext cx="16065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7415" y="5611495"/>
            <a:ext cx="28352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63645" y="5611495"/>
            <a:ext cx="43148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33080" y="5613400"/>
            <a:ext cx="32505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9615" y="6247130"/>
            <a:ext cx="14446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32025" y="6219190"/>
            <a:ext cx="50819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67865" y="2781300"/>
            <a:ext cx="8256315" cy="37185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29734" y="3591435"/>
            <a:ext cx="6969672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29734" y="4220699"/>
            <a:ext cx="8178890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9734" y="4849963"/>
            <a:ext cx="8140806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29734" y="5488761"/>
            <a:ext cx="248508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29734" y="6098956"/>
            <a:ext cx="8236019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 r="37988"/>
          <a:stretch>
            <a:fillRect/>
          </a:stretch>
        </p:blipFill>
        <p:spPr>
          <a:xfrm>
            <a:off x="2568575" y="980720"/>
            <a:ext cx="7032035" cy="19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16791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53895" y="836930"/>
            <a:ext cx="8040415" cy="57562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5795" y="1841500"/>
            <a:ext cx="827278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915795" y="3075940"/>
            <a:ext cx="781304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915795" y="4114800"/>
            <a:ext cx="83794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830070" y="5144135"/>
            <a:ext cx="443801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6311900" y="5144770"/>
            <a:ext cx="38766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1934845" y="6127750"/>
            <a:ext cx="173037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3665855" y="6122035"/>
            <a:ext cx="51816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1" grpId="0" bldLvl="0" animBg="1"/>
      <p:bldP spid="62" grpId="0" bldLvl="0" animBg="1"/>
      <p:bldP spid="63" grpId="0" bldLvl="0" animBg="1"/>
      <p:bldP spid="66" grpId="0" bldLvl="0" animBg="1"/>
      <p:bldP spid="67" grpId="0" bldLvl="0" animBg="1"/>
      <p:bldP spid="6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6"/>
          <a:stretch>
            <a:fillRect/>
          </a:stretch>
        </p:blipFill>
        <p:spPr>
          <a:xfrm>
            <a:off x="551815" y="1224280"/>
            <a:ext cx="11339830" cy="3356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90" y="4286250"/>
            <a:ext cx="3272790" cy="249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71595" r="3483"/>
          <a:stretch>
            <a:fillRect/>
          </a:stretch>
        </p:blipFill>
        <p:spPr>
          <a:xfrm>
            <a:off x="983615" y="1341120"/>
            <a:ext cx="10368870" cy="136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95" y="1492267"/>
            <a:ext cx="3008765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59" y="2168358"/>
            <a:ext cx="3380100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78535" y="2853055"/>
            <a:ext cx="10344830" cy="2079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5391" y="3005418"/>
            <a:ext cx="3599093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404" y="3692315"/>
            <a:ext cx="904534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9825" y="4379211"/>
            <a:ext cx="1685289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412875"/>
            <a:ext cx="10344830" cy="2731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0512" r="36242"/>
          <a:stretch>
            <a:fillRect/>
          </a:stretch>
        </p:blipFill>
        <p:spPr>
          <a:xfrm>
            <a:off x="4886325" y="4221480"/>
            <a:ext cx="2419350" cy="23291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196975"/>
            <a:ext cx="10344830" cy="31508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6275" y="2720340"/>
            <a:ext cx="352425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40512" r="122"/>
          <a:stretch>
            <a:fillRect/>
          </a:stretch>
        </p:blipFill>
        <p:spPr>
          <a:xfrm>
            <a:off x="3070860" y="4376420"/>
            <a:ext cx="6026150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646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63" y="1352846"/>
            <a:ext cx="295162" cy="3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5863" y="5533260"/>
            <a:ext cx="295162" cy="3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1343660" y="1310005"/>
            <a:ext cx="5591855" cy="428561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05529" y="2090654"/>
            <a:ext cx="4427455" cy="35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60" y="2747645"/>
            <a:ext cx="44272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05529" y="3376330"/>
            <a:ext cx="3456272" cy="3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5560" y="4002405"/>
            <a:ext cx="51003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1714500"/>
            <a:ext cx="2489200" cy="25114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l="40512" r="36242"/>
          <a:stretch>
            <a:fillRect/>
          </a:stretch>
        </p:blipFill>
        <p:spPr>
          <a:xfrm>
            <a:off x="7152005" y="1911350"/>
            <a:ext cx="2487600" cy="2394886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48075" y="1412875"/>
            <a:ext cx="31032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05529" y="5042947"/>
            <a:ext cx="5331989" cy="33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30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623570" y="1557020"/>
            <a:ext cx="9480595" cy="42017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85439" y="2652383"/>
            <a:ext cx="2342267" cy="3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39" y="3290715"/>
            <a:ext cx="3208715" cy="3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470" y="3924300"/>
            <a:ext cx="86709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5470" y="5020310"/>
            <a:ext cx="966787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1772920"/>
            <a:ext cx="2489200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38760"/>
            <a:ext cx="276120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0302" y="5092062"/>
            <a:ext cx="304685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2092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2072" y="2987689"/>
            <a:ext cx="295163" cy="3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3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3827" y="4420375"/>
            <a:ext cx="304685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4054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537" y="2789875"/>
            <a:ext cx="295163" cy="3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3176270"/>
            <a:ext cx="237617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665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9742" y="4930092"/>
            <a:ext cx="286552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623570" y="1124585"/>
            <a:ext cx="10945540" cy="351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3222" y="2039219"/>
            <a:ext cx="2951637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1257" y="4059655"/>
            <a:ext cx="1094962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0" y="3545205"/>
            <a:ext cx="2496185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69</cp:revision>
  <dcterms:created xsi:type="dcterms:W3CDTF">2015-09-16T06:44:00Z</dcterms:created>
  <dcterms:modified xsi:type="dcterms:W3CDTF">2025-01-02T07:42:42Z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