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84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020" y="2271395"/>
            <a:ext cx="5267325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173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4834" y="3077034"/>
            <a:ext cx="428463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79650" y="1412240"/>
            <a:ext cx="7752125" cy="3726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7035" y="2918018"/>
            <a:ext cx="314205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5970" y="3719830"/>
            <a:ext cx="921385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" r="43700"/>
          <a:stretch>
            <a:fillRect/>
          </a:stretch>
        </p:blipFill>
        <p:spPr>
          <a:xfrm>
            <a:off x="2927985" y="1124865"/>
            <a:ext cx="6384335" cy="47780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36975" y="3429635"/>
            <a:ext cx="501523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61635" y="4823460"/>
            <a:ext cx="1849755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72130" y="1224280"/>
            <a:ext cx="6024290" cy="39954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34030" y="2766060"/>
            <a:ext cx="6366510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59300" y="4271645"/>
            <a:ext cx="242189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924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9254" y="3003282"/>
            <a:ext cx="371334" cy="4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39007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47927" y="3458110"/>
            <a:ext cx="342769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3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2293620" y="4869180"/>
            <a:ext cx="7604760" cy="17278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96340"/>
            <a:ext cx="10344830" cy="3583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8381" y="2358663"/>
            <a:ext cx="380856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2293620" y="4869180"/>
            <a:ext cx="7604760" cy="172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5240"/>
            <a:ext cx="11340000" cy="54888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48170" y="3523615"/>
            <a:ext cx="1488440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3245" y="5038725"/>
            <a:ext cx="1130935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063750" y="908685"/>
            <a:ext cx="7896270" cy="50266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82265" y="3228975"/>
            <a:ext cx="6732905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09440" y="4800600"/>
            <a:ext cx="1967865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03705" y="1412240"/>
            <a:ext cx="8544605" cy="36220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811770" y="3475990"/>
            <a:ext cx="111442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1196340"/>
            <a:ext cx="10128930" cy="42906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46785" y="2935605"/>
            <a:ext cx="1091247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2710" y="4267835"/>
            <a:ext cx="185610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6650"/>
            <a:ext cx="11340000" cy="55724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99515" y="3861435"/>
            <a:ext cx="9462770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712085" y="5301615"/>
            <a:ext cx="2325370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5304155" y="5247005"/>
            <a:ext cx="5736000" cy="116205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5304155" y="5301615"/>
            <a:ext cx="6147435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67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1170940"/>
            <a:ext cx="10128930" cy="45161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89660" y="2120265"/>
            <a:ext cx="8580755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9660" y="3486150"/>
            <a:ext cx="746823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89660" y="4276725"/>
            <a:ext cx="10140315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152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343660" y="621030"/>
            <a:ext cx="10153060" cy="2488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2" r="10678"/>
          <a:stretch>
            <a:fillRect/>
          </a:stretch>
        </p:blipFill>
        <p:spPr>
          <a:xfrm>
            <a:off x="1367790" y="3140990"/>
            <a:ext cx="10128930" cy="3456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9690" y="3225165"/>
            <a:ext cx="7663180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505" y="3284855"/>
            <a:ext cx="252539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4580890"/>
            <a:ext cx="336740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4450" y="5838190"/>
            <a:ext cx="240601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27760" y="1224280"/>
            <a:ext cx="10200685" cy="449453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89660" y="2995295"/>
            <a:ext cx="560260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9660" y="3759835"/>
            <a:ext cx="5216525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9660" y="5118735"/>
            <a:ext cx="64947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 b="9385"/>
          <a:stretch>
            <a:fillRect/>
          </a:stretch>
        </p:blipFill>
        <p:spPr>
          <a:xfrm>
            <a:off x="1175385" y="1412240"/>
            <a:ext cx="9840640" cy="393347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5078095" y="2921635"/>
            <a:ext cx="180022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37254" y="4359942"/>
            <a:ext cx="7169622" cy="86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11860" y="1340485"/>
            <a:ext cx="10560730" cy="301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983615" y="1628775"/>
            <a:ext cx="9984785" cy="36887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05265" y="2124710"/>
            <a:ext cx="1350010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5358" y="4297526"/>
            <a:ext cx="1989974" cy="4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56727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73029" y="4341812"/>
            <a:ext cx="380856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5221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649" y="2824782"/>
            <a:ext cx="428463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1581" y="5425961"/>
            <a:ext cx="752191" cy="4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135505" y="836295"/>
            <a:ext cx="8256315" cy="5561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97480" y="3467735"/>
            <a:ext cx="3742055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5600" y="4845050"/>
            <a:ext cx="227330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12313"/>
          <a:stretch>
            <a:fillRect/>
          </a:stretch>
        </p:blipFill>
        <p:spPr>
          <a:xfrm>
            <a:off x="2352040" y="1196340"/>
            <a:ext cx="7752125" cy="42217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70380" y="2921000"/>
            <a:ext cx="8900795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51885" y="4284345"/>
            <a:ext cx="274701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1340000" cy="15212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1031240" y="2682240"/>
            <a:ext cx="7464470" cy="3628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3140" y="3646805"/>
            <a:ext cx="760412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205" y="4977130"/>
            <a:ext cx="25215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1050" y="5642610"/>
            <a:ext cx="87972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6405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8045" y="1909870"/>
            <a:ext cx="357365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9560" y="5289550"/>
            <a:ext cx="106934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2025-01-03T07:55:12Z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