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9" r:id="rId5"/>
    <p:sldId id="338" r:id="rId6"/>
    <p:sldId id="335" r:id="rId7"/>
    <p:sldId id="334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0525" y="3095625"/>
            <a:ext cx="379095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53822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711618" y="5931171"/>
            <a:ext cx="752191" cy="4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276830"/>
            <a:ext cx="11340000" cy="1863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1232" y="3500056"/>
            <a:ext cx="2408916" cy="46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266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077335"/>
            <a:ext cx="3060700" cy="26181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1124585"/>
            <a:ext cx="10488975" cy="522351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873760" y="3135630"/>
            <a:ext cx="469773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73760" y="3993515"/>
            <a:ext cx="474599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73729" y="4860684"/>
            <a:ext cx="4703576" cy="419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19150" y="5728335"/>
            <a:ext cx="475805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75385" y="1224280"/>
            <a:ext cx="9840640" cy="514667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137285" y="2329815"/>
            <a:ext cx="617855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37285" y="3196590"/>
            <a:ext cx="408940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37285" y="4054475"/>
            <a:ext cx="363918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37254" y="4921908"/>
            <a:ext cx="3694307" cy="4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37285" y="5789295"/>
            <a:ext cx="993203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9675" y="1844675"/>
            <a:ext cx="3060700" cy="2618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80795"/>
            <a:ext cx="11340000" cy="536629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491045" y="3821216"/>
            <a:ext cx="1009269" cy="52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08224" y="4745783"/>
            <a:ext cx="1123526" cy="52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1297" y="5698944"/>
            <a:ext cx="1104483" cy="4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205075"/>
            <a:ext cx="11340000" cy="189464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332105"/>
            <a:ext cx="10579100" cy="51777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632440" y="3933190"/>
            <a:ext cx="67246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8435" y="4581525"/>
            <a:ext cx="472313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50" t="86228"/>
          <a:stretch>
            <a:fillRect/>
          </a:stretch>
        </p:blipFill>
        <p:spPr>
          <a:xfrm>
            <a:off x="1775460" y="5589270"/>
            <a:ext cx="5178425" cy="71310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80" y="4149090"/>
            <a:ext cx="2330450" cy="2715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3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351980"/>
            <a:ext cx="342770" cy="39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" b="19009"/>
          <a:stretch>
            <a:fillRect/>
          </a:stretch>
        </p:blipFill>
        <p:spPr>
          <a:xfrm>
            <a:off x="4079875" y="4293235"/>
            <a:ext cx="301498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940"/>
            <a:ext cx="11340000" cy="2942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0639" y="3438764"/>
            <a:ext cx="380856" cy="39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823085" y="3819525"/>
            <a:ext cx="8869680" cy="2939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88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0" y="4173855"/>
            <a:ext cx="3818255" cy="20269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21763" y="5150568"/>
            <a:ext cx="1847153" cy="4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9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3582205"/>
            <a:ext cx="333249" cy="38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437380"/>
            <a:ext cx="2435860" cy="2028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271905" y="836295"/>
            <a:ext cx="10488975" cy="56451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2025-01-03T11:46:09Z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