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7520" y="3162300"/>
            <a:ext cx="8696325" cy="533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96695"/>
            <a:ext cx="11340000" cy="456097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65" r="36079"/>
          <a:stretch>
            <a:fillRect/>
          </a:stretch>
        </p:blipFill>
        <p:spPr>
          <a:xfrm>
            <a:off x="1487805" y="908685"/>
            <a:ext cx="7248525" cy="5091430"/>
          </a:xfrm>
          <a:prstGeom prst="rect">
            <a:avLst/>
          </a:prstGeom>
        </p:spPr>
      </p:pic>
      <p:pic>
        <p:nvPicPr>
          <p:cNvPr id="2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9"/>
          <a:stretch>
            <a:fillRect/>
          </a:stretch>
        </p:blipFill>
        <p:spPr>
          <a:xfrm>
            <a:off x="6168390" y="5091430"/>
            <a:ext cx="4903470" cy="1339850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1377950" y="3309620"/>
            <a:ext cx="8055610" cy="873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50495" y="4390390"/>
            <a:ext cx="943673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449674" y="5323791"/>
            <a:ext cx="4351284" cy="485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096000" y="5157470"/>
            <a:ext cx="5187315" cy="1229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31620"/>
            <a:ext cx="11340000" cy="439447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1"/>
          <a:stretch>
            <a:fillRect/>
          </a:stretch>
        </p:blipFill>
        <p:spPr>
          <a:xfrm>
            <a:off x="2927985" y="1224280"/>
            <a:ext cx="6240190" cy="3918585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2889885" y="4370705"/>
            <a:ext cx="5566410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70" r="24017"/>
          <a:stretch>
            <a:fillRect/>
          </a:stretch>
        </p:blipFill>
        <p:spPr>
          <a:xfrm>
            <a:off x="1788160" y="1268730"/>
            <a:ext cx="8616315" cy="368871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750060" y="2792095"/>
            <a:ext cx="9023350" cy="1151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788160" y="4356735"/>
            <a:ext cx="759206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556740"/>
            <a:ext cx="11340000" cy="350844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61" r="22113"/>
          <a:stretch>
            <a:fillRect/>
          </a:stretch>
        </p:blipFill>
        <p:spPr>
          <a:xfrm>
            <a:off x="1665605" y="1484630"/>
            <a:ext cx="8832215" cy="344551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627505" y="2430780"/>
            <a:ext cx="524383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27505" y="3385185"/>
            <a:ext cx="855916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27505" y="4329430"/>
            <a:ext cx="914019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5"/>
          <a:stretch>
            <a:fillRect/>
          </a:stretch>
        </p:blipFill>
        <p:spPr>
          <a:xfrm>
            <a:off x="2712085" y="1628775"/>
            <a:ext cx="6744380" cy="28733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7"/>
          <a:stretch>
            <a:fillRect/>
          </a:stretch>
        </p:blipFill>
        <p:spPr>
          <a:xfrm>
            <a:off x="1377315" y="1052830"/>
            <a:ext cx="9336450" cy="471995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339215" y="2167890"/>
            <a:ext cx="428180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339215" y="3045460"/>
            <a:ext cx="962088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500245" y="3903345"/>
            <a:ext cx="4274820" cy="1090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339215" y="5200650"/>
            <a:ext cx="937450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4"/>
          <a:stretch>
            <a:fillRect/>
          </a:stretch>
        </p:blipFill>
        <p:spPr>
          <a:xfrm>
            <a:off x="1991995" y="1196975"/>
            <a:ext cx="8328705" cy="45300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53895" y="2283460"/>
            <a:ext cx="9222105" cy="1457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53895" y="4114800"/>
            <a:ext cx="391477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53895" y="4982845"/>
            <a:ext cx="391477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7"/>
          <a:stretch>
            <a:fillRect/>
          </a:stretch>
        </p:blipFill>
        <p:spPr>
          <a:xfrm>
            <a:off x="1487805" y="1844675"/>
            <a:ext cx="9336450" cy="293878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620770" y="2836545"/>
            <a:ext cx="6226810" cy="101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49705" y="4134485"/>
            <a:ext cx="928878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/>
          <a:stretch>
            <a:fillRect/>
          </a:stretch>
        </p:blipFill>
        <p:spPr>
          <a:xfrm>
            <a:off x="2855595" y="1917065"/>
            <a:ext cx="6456090" cy="252349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0"/>
          <a:stretch>
            <a:fillRect/>
          </a:stretch>
        </p:blipFill>
        <p:spPr>
          <a:xfrm>
            <a:off x="1487805" y="1124585"/>
            <a:ext cx="9264695" cy="477964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196340" y="2152650"/>
            <a:ext cx="344297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49705" y="3051175"/>
            <a:ext cx="942213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544132" y="3919457"/>
            <a:ext cx="4408413" cy="963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449705" y="5226685"/>
            <a:ext cx="913828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5" grpId="0" bldLvl="0" animBg="1"/>
      <p:bldP spid="2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/>
          <a:stretch>
            <a:fillRect/>
          </a:stretch>
        </p:blipFill>
        <p:spPr>
          <a:xfrm>
            <a:off x="1847850" y="1917065"/>
            <a:ext cx="8472215" cy="245173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6" b="8102"/>
          <a:stretch>
            <a:fillRect/>
          </a:stretch>
        </p:blipFill>
        <p:spPr>
          <a:xfrm>
            <a:off x="1415415" y="1066800"/>
            <a:ext cx="9480550" cy="472503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88060" y="2059305"/>
            <a:ext cx="364553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77315" y="2999105"/>
            <a:ext cx="989901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548255" y="3865880"/>
            <a:ext cx="8245475" cy="1317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377284" y="5265486"/>
            <a:ext cx="8245541" cy="485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3" grpId="0" bldLvl="0" animBg="1"/>
      <p:bldP spid="2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68</cp:revision>
  <dcterms:created xsi:type="dcterms:W3CDTF">2015-09-16T06:44:00Z</dcterms:created>
  <dcterms:modified xsi:type="dcterms:W3CDTF">2025-01-02T12:48:01Z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