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2328545"/>
            <a:ext cx="6943725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2615319"/>
            <a:ext cx="371335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5491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1694" y="3550734"/>
            <a:ext cx="371335" cy="37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224280"/>
            <a:ext cx="10776630" cy="4504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052830"/>
            <a:ext cx="10272440" cy="4966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25390" y="1318260"/>
            <a:ext cx="611378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78280" y="2646680"/>
            <a:ext cx="999236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39900" y="3644900"/>
            <a:ext cx="26511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117975" y="4555490"/>
            <a:ext cx="301180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37640"/>
            <a:ext cx="10128930" cy="3983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53230" y="1477645"/>
            <a:ext cx="568579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6425" y="3306445"/>
            <a:ext cx="724471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42415" y="4509770"/>
            <a:ext cx="74314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268730"/>
            <a:ext cx="10704875" cy="2825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933190"/>
            <a:ext cx="2571750" cy="25495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196975"/>
            <a:ext cx="10056540" cy="2921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933190"/>
            <a:ext cx="2571750" cy="25495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24280"/>
            <a:ext cx="10200685" cy="48863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75335" y="3662680"/>
            <a:ext cx="6392545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5335" y="5376545"/>
            <a:ext cx="93865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268730"/>
            <a:ext cx="10632485" cy="295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3360" y="3307080"/>
            <a:ext cx="80962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4581525"/>
            <a:ext cx="7198360" cy="131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27760" y="1124585"/>
            <a:ext cx="9768885" cy="2894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4077335"/>
            <a:ext cx="7198360" cy="13163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44669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69637" y="3163808"/>
            <a:ext cx="1628161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7195" y="3929380"/>
            <a:ext cx="18535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1728" y="4087676"/>
            <a:ext cx="1618639" cy="4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4" r="13221"/>
          <a:stretch>
            <a:fillRect/>
          </a:stretch>
        </p:blipFill>
        <p:spPr>
          <a:xfrm>
            <a:off x="1176020" y="1484910"/>
            <a:ext cx="9840640" cy="1731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6630" y="2362200"/>
            <a:ext cx="522541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457575"/>
            <a:ext cx="7198360" cy="131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6"/>
          <a:stretch>
            <a:fillRect/>
          </a:stretch>
        </p:blipFill>
        <p:spPr>
          <a:xfrm>
            <a:off x="1165225" y="2924810"/>
            <a:ext cx="9861550" cy="3425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125" y="3796030"/>
            <a:ext cx="10212705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5680" y="5586730"/>
            <a:ext cx="100310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820" y="1268730"/>
            <a:ext cx="7198360" cy="131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050272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 r="16653"/>
          <a:stretch>
            <a:fillRect/>
          </a:stretch>
        </p:blipFill>
        <p:spPr>
          <a:xfrm>
            <a:off x="1703705" y="908965"/>
            <a:ext cx="8904650" cy="55350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341120"/>
            <a:ext cx="9912395" cy="3785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467" y="2914104"/>
            <a:ext cx="418942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0" r="20203"/>
          <a:stretch>
            <a:fillRect/>
          </a:stretch>
        </p:blipFill>
        <p:spPr>
          <a:xfrm>
            <a:off x="1271905" y="1391565"/>
            <a:ext cx="9048795" cy="4074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64810" y="1490980"/>
            <a:ext cx="151638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6030" y="2990850"/>
            <a:ext cx="88201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3" r="47513" b="7971"/>
          <a:stretch>
            <a:fillRect/>
          </a:stretch>
        </p:blipFill>
        <p:spPr>
          <a:xfrm>
            <a:off x="3120390" y="1412875"/>
            <a:ext cx="5951855" cy="374459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039360" y="2644775"/>
            <a:ext cx="315468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48885" y="4097020"/>
            <a:ext cx="1717675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3" r="8774"/>
          <a:stretch>
            <a:fillRect/>
          </a:stretch>
        </p:blipFill>
        <p:spPr>
          <a:xfrm>
            <a:off x="923925" y="1557300"/>
            <a:ext cx="10344830" cy="356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24280"/>
            <a:ext cx="10128930" cy="432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805" y="3014345"/>
            <a:ext cx="63055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5224" y="4652358"/>
            <a:ext cx="1323476" cy="3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193800" y="404495"/>
            <a:ext cx="8256315" cy="3027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"/>
          <a:stretch>
            <a:fillRect/>
          </a:stretch>
        </p:blipFill>
        <p:spPr>
          <a:xfrm>
            <a:off x="1097280" y="3329305"/>
            <a:ext cx="10615340" cy="3346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23381" y="4530235"/>
            <a:ext cx="323727" cy="37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633856"/>
            <a:ext cx="333248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3138845"/>
            <a:ext cx="361813" cy="3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566831"/>
            <a:ext cx="333248" cy="37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877570" y="5013325"/>
            <a:ext cx="5088300" cy="9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2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 b="2762"/>
          <a:stretch>
            <a:fillRect/>
          </a:stretch>
        </p:blipFill>
        <p:spPr>
          <a:xfrm>
            <a:off x="1415415" y="836930"/>
            <a:ext cx="9624695" cy="563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1289" y="5705853"/>
            <a:ext cx="1104483" cy="5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1919" y="5705853"/>
            <a:ext cx="1104483" cy="5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2548" y="5705853"/>
            <a:ext cx="1104483" cy="5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2025-01-02T14:20:31Z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