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595" y="3067050"/>
            <a:ext cx="90201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5"/>
          <a:stretch>
            <a:fillRect/>
          </a:stretch>
        </p:blipFill>
        <p:spPr>
          <a:xfrm>
            <a:off x="911860" y="1628775"/>
            <a:ext cx="10428650" cy="3039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061" y="1942958"/>
            <a:ext cx="371335" cy="37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8085" y="2621915"/>
            <a:ext cx="2466340" cy="2423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4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2682959"/>
            <a:ext cx="333249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087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268730"/>
            <a:ext cx="10272440" cy="39077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73760" y="3489960"/>
            <a:ext cx="960374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760" y="4671060"/>
            <a:ext cx="106749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23570" y="1892935"/>
            <a:ext cx="10849020" cy="30721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39825" y="1268730"/>
            <a:ext cx="9912395" cy="477012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01694" y="3462610"/>
            <a:ext cx="6998235" cy="41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1694" y="4435673"/>
            <a:ext cx="2504130" cy="41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01725" y="5399405"/>
            <a:ext cx="77298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679575" y="1628775"/>
            <a:ext cx="8832260" cy="26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4220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2614" y="2693740"/>
            <a:ext cx="333249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6890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7717" y="4008284"/>
            <a:ext cx="341044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356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4997" y="2815842"/>
            <a:ext cx="361813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8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4778812"/>
            <a:ext cx="333249" cy="38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272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7387" y="3130978"/>
            <a:ext cx="361813" cy="39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350"/>
            <a:ext cx="11340000" cy="3472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5254" y="4012753"/>
            <a:ext cx="818841" cy="37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4904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2025-01-03T11:28:56Z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