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3076575"/>
            <a:ext cx="112680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6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5333366"/>
            <a:ext cx="2437481" cy="4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105"/>
            <a:ext cx="11340000" cy="3828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2122" y="3774869"/>
            <a:ext cx="2865943" cy="40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6908" y="4669992"/>
            <a:ext cx="1932846" cy="43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412240"/>
            <a:ext cx="10272440" cy="3855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9425" y="4542155"/>
            <a:ext cx="445833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9080"/>
            <a:ext cx="11340000" cy="4399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917065"/>
            <a:ext cx="10200685" cy="28016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89660" y="1196340"/>
            <a:ext cx="10128930" cy="38893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1560" y="2425700"/>
            <a:ext cx="750125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1560" y="3274060"/>
            <a:ext cx="10219690" cy="151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79712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7" r="7923"/>
          <a:stretch>
            <a:fillRect/>
          </a:stretch>
        </p:blipFill>
        <p:spPr>
          <a:xfrm>
            <a:off x="1055370" y="1197255"/>
            <a:ext cx="10441350" cy="5037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828" y="3461929"/>
            <a:ext cx="428463" cy="3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78610"/>
            <a:ext cx="11340000" cy="4300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5313" y="2785192"/>
            <a:ext cx="371334" cy="39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124940"/>
            <a:ext cx="11340000" cy="5363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422" y="2553861"/>
            <a:ext cx="2723123" cy="4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2721" y="3677945"/>
            <a:ext cx="2437482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7680" y="5624830"/>
            <a:ext cx="129921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45"/>
          <a:stretch>
            <a:fillRect/>
          </a:stretch>
        </p:blipFill>
        <p:spPr>
          <a:xfrm>
            <a:off x="1919605" y="1196340"/>
            <a:ext cx="8136935" cy="4032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6345" y="3511550"/>
            <a:ext cx="643890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6345" y="4475480"/>
            <a:ext cx="792416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0795"/>
            <a:ext cx="11340000" cy="50564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4968" y="4475543"/>
            <a:ext cx="8026549" cy="42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4740" y="5485130"/>
            <a:ext cx="740219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43585" y="1484630"/>
            <a:ext cx="10704875" cy="3722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6386" y="2725240"/>
            <a:ext cx="371335" cy="40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2025-01-03T02:57:07Z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