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3"/>
    <p:sldId id="359" r:id="rId4"/>
    <p:sldId id="357" r:id="rId5"/>
    <p:sldId id="356" r:id="rId6"/>
    <p:sldId id="355" r:id="rId7"/>
    <p:sldId id="354" r:id="rId8"/>
    <p:sldId id="352" r:id="rId9"/>
    <p:sldId id="351" r:id="rId10"/>
    <p:sldId id="350" r:id="rId11"/>
    <p:sldId id="349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8" r="55129"/>
          <a:stretch>
            <a:fillRect/>
          </a:stretch>
        </p:blipFill>
        <p:spPr>
          <a:xfrm>
            <a:off x="3575685" y="2925090"/>
            <a:ext cx="5088300" cy="849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224000"/>
            <a:ext cx="11340000" cy="4483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6074" y="4438449"/>
            <a:ext cx="257078" cy="30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3933" y="5172908"/>
            <a:ext cx="466549" cy="2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4"/>
          <a:stretch>
            <a:fillRect/>
          </a:stretch>
        </p:blipFill>
        <p:spPr>
          <a:xfrm>
            <a:off x="7535545" y="4004945"/>
            <a:ext cx="4503420" cy="237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847215" y="1628775"/>
            <a:ext cx="8472215" cy="3361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6815" y="3865880"/>
            <a:ext cx="383413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9059" y="4618384"/>
            <a:ext cx="618891" cy="27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718540"/>
            <a:ext cx="11340000" cy="56721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16360" y="3464027"/>
            <a:ext cx="2808816" cy="3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4445" y="4131333"/>
            <a:ext cx="2218488" cy="34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6160" y="4798695"/>
            <a:ext cx="1005078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58030" y="5366385"/>
            <a:ext cx="3218180" cy="128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844395"/>
            <a:ext cx="11340000" cy="284445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82980" y="1268730"/>
            <a:ext cx="10344195" cy="42017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0" r="9413"/>
          <a:stretch>
            <a:fillRect/>
          </a:stretch>
        </p:blipFill>
        <p:spPr>
          <a:xfrm>
            <a:off x="1127125" y="914680"/>
            <a:ext cx="10272440" cy="539912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088994" y="2089166"/>
            <a:ext cx="6950629" cy="34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89025" y="2790190"/>
            <a:ext cx="673354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89025" y="3910330"/>
            <a:ext cx="880237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02665" y="4525645"/>
            <a:ext cx="24047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088994" y="5245567"/>
            <a:ext cx="7312442" cy="34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89025" y="5903595"/>
            <a:ext cx="1069784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407410" y="4540885"/>
            <a:ext cx="40271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628495"/>
            <a:ext cx="11340000" cy="33822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0260" y="3185160"/>
            <a:ext cx="867537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03024" y="3905560"/>
            <a:ext cx="2427959" cy="3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2975" y="4508500"/>
            <a:ext cx="579056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24000"/>
            <a:ext cx="11340000" cy="42939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160780" y="908685"/>
            <a:ext cx="10344195" cy="533590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122649" y="2471083"/>
            <a:ext cx="2504130" cy="32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45845" y="3122930"/>
            <a:ext cx="220980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22680" y="3776345"/>
            <a:ext cx="1084008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22649" y="4453017"/>
            <a:ext cx="6246045" cy="30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22649" y="5120014"/>
            <a:ext cx="2646952" cy="32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41020" y="5777230"/>
            <a:ext cx="45135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4223385" y="1701165"/>
            <a:ext cx="3791630" cy="33401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75632" y="2578890"/>
            <a:ext cx="2389874" cy="28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85254" y="3246937"/>
            <a:ext cx="2780251" cy="28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5254" y="3876810"/>
            <a:ext cx="3342015" cy="29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85254" y="4544858"/>
            <a:ext cx="2504130" cy="30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1412595"/>
            <a:ext cx="11340000" cy="6134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105380"/>
            <a:ext cx="11340000" cy="3235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7015" y="2258073"/>
            <a:ext cx="276120" cy="29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7015" y="4157201"/>
            <a:ext cx="276120" cy="29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196060"/>
            <a:ext cx="11340000" cy="4390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6315" y="3679825"/>
            <a:ext cx="287464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271270" y="1701165"/>
            <a:ext cx="9768250" cy="26682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33170" y="2596515"/>
            <a:ext cx="186182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139" y="3273092"/>
            <a:ext cx="9645188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139" y="3921032"/>
            <a:ext cx="4532191" cy="32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2595"/>
            <a:ext cx="11340000" cy="394946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6"/>
          <a:stretch>
            <a:fillRect/>
          </a:stretch>
        </p:blipFill>
        <p:spPr>
          <a:xfrm>
            <a:off x="1558925" y="1341120"/>
            <a:ext cx="9119915" cy="38233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520825" y="2666365"/>
            <a:ext cx="544258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0825" y="3667125"/>
            <a:ext cx="502412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20794" y="4344271"/>
            <a:ext cx="8216976" cy="67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052550"/>
            <a:ext cx="11340000" cy="565529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82980" y="1224280"/>
            <a:ext cx="10344195" cy="42646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11225" y="1268730"/>
            <a:ext cx="10344195" cy="2693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3094" y="2156632"/>
            <a:ext cx="1704332" cy="32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 b="86841"/>
          <a:stretch>
            <a:fillRect/>
          </a:stretch>
        </p:blipFill>
        <p:spPr>
          <a:xfrm>
            <a:off x="814070" y="4265930"/>
            <a:ext cx="10415905" cy="50419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73125" y="2825115"/>
            <a:ext cx="6812915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2315" y="4193540"/>
            <a:ext cx="10668635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4" r="7923"/>
          <a:stretch>
            <a:fillRect/>
          </a:stretch>
        </p:blipFill>
        <p:spPr>
          <a:xfrm>
            <a:off x="982980" y="1845310"/>
            <a:ext cx="10441305" cy="31838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4880" y="2626995"/>
            <a:ext cx="10283190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4849" y="3961577"/>
            <a:ext cx="1913803" cy="33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4880" y="4618990"/>
            <a:ext cx="486918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1340000" cy="4323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6561" y="4219250"/>
            <a:ext cx="3484836" cy="33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4773" y="4971560"/>
            <a:ext cx="1656725" cy="29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725035"/>
            <a:ext cx="5864860" cy="185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8880" y="621030"/>
            <a:ext cx="10272395" cy="35293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4364990"/>
            <a:ext cx="5864860" cy="18586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571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9682" y="3377025"/>
            <a:ext cx="295163" cy="30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73"/>
          <a:stretch>
            <a:fillRect/>
          </a:stretch>
        </p:blipFill>
        <p:spPr>
          <a:xfrm>
            <a:off x="1271270" y="1052830"/>
            <a:ext cx="7895635" cy="52730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41068"/>
          <a:stretch>
            <a:fillRect/>
          </a:stretch>
        </p:blipFill>
        <p:spPr>
          <a:xfrm>
            <a:off x="8420735" y="1556385"/>
            <a:ext cx="3456305" cy="18586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67096" t="42638"/>
          <a:stretch>
            <a:fillRect/>
          </a:stretch>
        </p:blipFill>
        <p:spPr>
          <a:xfrm>
            <a:off x="9335770" y="4018915"/>
            <a:ext cx="1929765" cy="106616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337560" y="1882140"/>
            <a:ext cx="483489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40685" y="2498090"/>
            <a:ext cx="252920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37371" y="3236105"/>
            <a:ext cx="809319" cy="27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33139" y="3874962"/>
            <a:ext cx="7788513" cy="3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222875" y="4448175"/>
            <a:ext cx="2390140" cy="201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105"/>
            <a:ext cx="11340000" cy="3672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5863" y="1804095"/>
            <a:ext cx="304685" cy="2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85385" y="4036005"/>
            <a:ext cx="285642" cy="2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24305"/>
            <a:ext cx="11340000" cy="5709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0480" y="2792477"/>
            <a:ext cx="276120" cy="30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1437" y="4937269"/>
            <a:ext cx="295163" cy="30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916150"/>
            <a:ext cx="11340000" cy="1411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5582" y="2164155"/>
            <a:ext cx="304685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1102360" y="3328670"/>
            <a:ext cx="7752125" cy="882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4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855340"/>
            <a:ext cx="276120" cy="29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72640"/>
            <a:ext cx="11340000" cy="2978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915" y="2813346"/>
            <a:ext cx="304685" cy="30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767080" y="1485265"/>
            <a:ext cx="10560095" cy="3545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9176" y="2533566"/>
            <a:ext cx="523677" cy="4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9982" y="3315237"/>
            <a:ext cx="904534" cy="35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5347" y="4335221"/>
            <a:ext cx="171385" cy="28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2025-01-02T05:11:26Z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