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3" r:id="rId26"/>
    <p:sldId id="332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2338070"/>
            <a:ext cx="861060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80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264" y="2260404"/>
            <a:ext cx="428463" cy="38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481266"/>
            <a:ext cx="371335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9445" y="4329068"/>
            <a:ext cx="1056876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5262493"/>
            <a:ext cx="2761209" cy="4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20291"/>
          <a:stretch>
            <a:fillRect/>
          </a:stretch>
        </p:blipFill>
        <p:spPr>
          <a:xfrm>
            <a:off x="2423795" y="1268730"/>
            <a:ext cx="7176180" cy="35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785" y="3369310"/>
            <a:ext cx="57181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5488" y="4263731"/>
            <a:ext cx="44560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 b="25334"/>
          <a:stretch>
            <a:fillRect/>
          </a:stretch>
        </p:blipFill>
        <p:spPr>
          <a:xfrm>
            <a:off x="3143885" y="1772285"/>
            <a:ext cx="6168435" cy="27091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05785" y="2909570"/>
            <a:ext cx="537083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86258" y="3867121"/>
            <a:ext cx="4265591" cy="4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946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2360" y="3545840"/>
            <a:ext cx="16960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1999" y="4615352"/>
            <a:ext cx="5065389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7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9874" y="4044708"/>
            <a:ext cx="371334" cy="3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985"/>
            <a:ext cx="11340000" cy="3566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92" y="2753246"/>
            <a:ext cx="371335" cy="4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3966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35315" y="2273935"/>
            <a:ext cx="12668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5976" y="4991227"/>
            <a:ext cx="771234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348585"/>
            <a:ext cx="11340000" cy="1716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7425" y="3406985"/>
            <a:ext cx="1313954" cy="5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0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961765" y="3882390"/>
            <a:ext cx="4268470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196340"/>
            <a:ext cx="9624740" cy="47364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65361" y="3435704"/>
            <a:ext cx="1256826" cy="4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9139" y="4045649"/>
            <a:ext cx="1256827" cy="4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5134" y="5303662"/>
            <a:ext cx="2208967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24280"/>
            <a:ext cx="10416585" cy="348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1440" y="4115201"/>
            <a:ext cx="875969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6240145" y="3932555"/>
            <a:ext cx="4268470" cy="256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556385"/>
            <a:ext cx="9120550" cy="3410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7105" y="3434715"/>
            <a:ext cx="89401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8615" y="4347210"/>
            <a:ext cx="340868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1052195"/>
            <a:ext cx="6816135" cy="41014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84145" y="2623820"/>
            <a:ext cx="738949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39920" y="4076700"/>
            <a:ext cx="2975610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919605" y="1916430"/>
            <a:ext cx="8544605" cy="2524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9605" y="2924810"/>
            <a:ext cx="79895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0542" y="3849885"/>
            <a:ext cx="6712594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8146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995" y="2177415"/>
            <a:ext cx="665607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990" y="2956560"/>
            <a:ext cx="68332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0470" y="3967480"/>
            <a:ext cx="77317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5070" y="4599305"/>
            <a:ext cx="28473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6790" y="5568950"/>
            <a:ext cx="22142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67060" cy="1737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705"/>
          <a:stretch>
            <a:fillRect/>
          </a:stretch>
        </p:blipFill>
        <p:spPr>
          <a:xfrm>
            <a:off x="3143885" y="2493010"/>
            <a:ext cx="6021070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39470" y="1124585"/>
            <a:ext cx="10272440" cy="47904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75400" y="2152015"/>
            <a:ext cx="295719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4739" y="3409941"/>
            <a:ext cx="485592" cy="2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7765" y="4180840"/>
            <a:ext cx="49002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5873" y="5181310"/>
            <a:ext cx="2085188" cy="4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 b="22060"/>
          <a:stretch>
            <a:fillRect/>
          </a:stretch>
        </p:blipFill>
        <p:spPr>
          <a:xfrm>
            <a:off x="2095500" y="1772285"/>
            <a:ext cx="8256315" cy="33575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53235" y="2620010"/>
            <a:ext cx="85782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6380" y="3583940"/>
            <a:ext cx="536130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3767" y="4583638"/>
            <a:ext cx="3732392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9275"/>
            <a:ext cx="10657840" cy="3322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073910" y="3789045"/>
            <a:ext cx="9587230" cy="280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 b="791"/>
          <a:stretch>
            <a:fillRect/>
          </a:stretch>
        </p:blipFill>
        <p:spPr>
          <a:xfrm>
            <a:off x="2495550" y="908685"/>
            <a:ext cx="7104425" cy="53018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85695" y="3782060"/>
            <a:ext cx="444436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5695" y="4699635"/>
            <a:ext cx="78981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85695" y="5594985"/>
            <a:ext cx="39528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360"/>
            <a:ext cx="1026773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25094" y="4207230"/>
            <a:ext cx="310359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503930" y="1772285"/>
            <a:ext cx="5591855" cy="24663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66440" y="2781935"/>
            <a:ext cx="63741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5799" y="3705136"/>
            <a:ext cx="3541964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985"/>
            <a:ext cx="11340000" cy="3672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13" y="2724970"/>
            <a:ext cx="380855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91285" y="1772285"/>
            <a:ext cx="9408840" cy="281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5622" y="2972272"/>
            <a:ext cx="1828110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1542" y="3896287"/>
            <a:ext cx="2256574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844675"/>
            <a:ext cx="10416585" cy="270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6679" y="3036395"/>
            <a:ext cx="590327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6125" y="3961388"/>
            <a:ext cx="209471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1" r="8775"/>
          <a:stretch>
            <a:fillRect/>
          </a:stretch>
        </p:blipFill>
        <p:spPr>
          <a:xfrm>
            <a:off x="767715" y="2798725"/>
            <a:ext cx="10344785" cy="237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0640" y="3649345"/>
            <a:ext cx="414401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 b="18703"/>
          <a:stretch>
            <a:fillRect/>
          </a:stretch>
        </p:blipFill>
        <p:spPr>
          <a:xfrm>
            <a:off x="6384290" y="2419985"/>
            <a:ext cx="4728255" cy="27091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010910" y="4037965"/>
            <a:ext cx="557720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1" r="4581" b="77526"/>
          <a:stretch>
            <a:fillRect/>
          </a:stretch>
        </p:blipFill>
        <p:spPr>
          <a:xfrm>
            <a:off x="767715" y="1556385"/>
            <a:ext cx="1082040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9" r="59575"/>
          <a:stretch>
            <a:fillRect/>
          </a:stretch>
        </p:blipFill>
        <p:spPr>
          <a:xfrm>
            <a:off x="3935730" y="2123720"/>
            <a:ext cx="4584110" cy="2396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71900" y="3083560"/>
            <a:ext cx="456247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55" y="3878580"/>
            <a:ext cx="24587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491018"/>
            <a:ext cx="371334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