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4770" y="3028950"/>
            <a:ext cx="6981825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683" r="10460" b="-683"/>
          <a:stretch>
            <a:fillRect/>
          </a:stretch>
        </p:blipFill>
        <p:spPr>
          <a:xfrm>
            <a:off x="1055370" y="1224280"/>
            <a:ext cx="10128930" cy="39998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17270" y="2172335"/>
            <a:ext cx="374840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31620" y="3068955"/>
            <a:ext cx="9549765" cy="253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56"/>
          <a:stretch>
            <a:fillRect/>
          </a:stretch>
        </p:blipFill>
        <p:spPr>
          <a:xfrm>
            <a:off x="983615" y="1124585"/>
            <a:ext cx="10369595" cy="45656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5515" y="3429000"/>
            <a:ext cx="5804535" cy="269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0"/>
          <a:stretch>
            <a:fillRect/>
          </a:stretch>
        </p:blipFill>
        <p:spPr>
          <a:xfrm>
            <a:off x="2543810" y="1412875"/>
            <a:ext cx="7104425" cy="34899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505710" y="2575560"/>
            <a:ext cx="555053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05710" y="3462655"/>
            <a:ext cx="763079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05679" y="4339712"/>
            <a:ext cx="5389118" cy="44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556740"/>
            <a:ext cx="11340000" cy="358952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39470" y="1341120"/>
            <a:ext cx="10488975" cy="36893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233"/>
          <a:stretch>
            <a:fillRect/>
          </a:stretch>
        </p:blipFill>
        <p:spPr>
          <a:xfrm>
            <a:off x="2352040" y="1844675"/>
            <a:ext cx="7344455" cy="233045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266315" y="3534410"/>
            <a:ext cx="675767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839470" y="1196975"/>
            <a:ext cx="10704875" cy="435483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97230" y="2172970"/>
            <a:ext cx="7127240" cy="8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01370" y="3188335"/>
            <a:ext cx="564388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01370" y="4055745"/>
            <a:ext cx="10933430" cy="169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8" grpId="0" bldLvl="0" animBg="1"/>
      <p:bldP spid="2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12595"/>
            <a:ext cx="11340000" cy="3708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5792" y="2156258"/>
            <a:ext cx="380855" cy="38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752475"/>
            <a:ext cx="10662920" cy="5352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84290" y="5300980"/>
            <a:ext cx="282511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210" y="764540"/>
            <a:ext cx="10499090" cy="540702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775460" y="5300980"/>
            <a:ext cx="775144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56105"/>
            <a:ext cx="11340000" cy="3632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21960" y="4511040"/>
            <a:ext cx="374078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00885"/>
            <a:ext cx="11340000" cy="29746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11860" y="1124585"/>
            <a:ext cx="10416585" cy="4327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92369" y="4746714"/>
            <a:ext cx="2085188" cy="46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96695"/>
            <a:ext cx="11340000" cy="431139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3408045" y="1124585"/>
            <a:ext cx="5375955" cy="416115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369945" y="3761740"/>
            <a:ext cx="574802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69945" y="4638040"/>
            <a:ext cx="543877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2025-01-02T15:19:51Z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