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086100"/>
            <a:ext cx="64674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21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983615" y="2493010"/>
            <a:ext cx="3935775" cy="1320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135505" y="692150"/>
            <a:ext cx="7752125" cy="57219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99510" y="2438400"/>
            <a:ext cx="281940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10305" y="3934460"/>
            <a:ext cx="195199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824990" y="5174615"/>
            <a:ext cx="697166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9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07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47"/>
          <a:stretch>
            <a:fillRect/>
          </a:stretch>
        </p:blipFill>
        <p:spPr>
          <a:xfrm>
            <a:off x="2855595" y="692785"/>
            <a:ext cx="6384335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292600" y="2155190"/>
            <a:ext cx="449643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89067" y="3568450"/>
            <a:ext cx="1928086" cy="31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40172" y="4399030"/>
            <a:ext cx="1928086" cy="31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65425" y="5131435"/>
            <a:ext cx="422338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07970" y="5926455"/>
            <a:ext cx="629856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7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9874" y="3415520"/>
            <a:ext cx="380856" cy="38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537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86775" y="3049905"/>
            <a:ext cx="115506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9040"/>
            <a:ext cx="11340000" cy="2926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91285" y="3770630"/>
            <a:ext cx="9480595" cy="28613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91590" y="4199255"/>
            <a:ext cx="985583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43250" y="5464810"/>
            <a:ext cx="615505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151630" y="1052195"/>
            <a:ext cx="3791630" cy="41516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832860" y="2780030"/>
            <a:ext cx="249555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20745" y="4141470"/>
            <a:ext cx="287655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224020" y="1268730"/>
            <a:ext cx="4368210" cy="33934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85889" y="2536299"/>
            <a:ext cx="3418186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5920" y="3356610"/>
            <a:ext cx="421576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6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703705" y="1484630"/>
            <a:ext cx="8904650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143885" y="1268730"/>
            <a:ext cx="5736000" cy="422973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751705" y="2889250"/>
            <a:ext cx="454215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72660" y="4310380"/>
            <a:ext cx="210375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847850" y="980440"/>
            <a:ext cx="8256315" cy="46977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09719" y="2857295"/>
            <a:ext cx="8216976" cy="4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850" y="3667125"/>
            <a:ext cx="40671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3360" y="4505960"/>
            <a:ext cx="833247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159635" y="4149090"/>
            <a:ext cx="77406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196340"/>
            <a:ext cx="10344830" cy="2758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159635" y="4149090"/>
            <a:ext cx="77406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052195"/>
            <a:ext cx="9480595" cy="420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5279390" y="3977005"/>
            <a:ext cx="5248910" cy="155638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024255" y="2834005"/>
            <a:ext cx="633412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72030" y="4200525"/>
            <a:ext cx="259016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2"/>
          <a:stretch>
            <a:fillRect/>
          </a:stretch>
        </p:blipFill>
        <p:spPr>
          <a:xfrm>
            <a:off x="1265555" y="764540"/>
            <a:ext cx="9660935" cy="5868035"/>
          </a:xfrm>
          <a:prstGeom prst="rect">
            <a:avLst/>
          </a:prstGeom>
        </p:spPr>
      </p:pic>
      <p:pic>
        <p:nvPicPr>
          <p:cNvPr id="4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5808345" y="1052195"/>
            <a:ext cx="5248910" cy="155638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3072130" y="908685"/>
            <a:ext cx="20675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82675" y="1754505"/>
            <a:ext cx="44659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45845" y="2617470"/>
            <a:ext cx="955040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46480" y="3880485"/>
            <a:ext cx="9841865" cy="183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64920" y="5948045"/>
            <a:ext cx="852678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940"/>
            <a:ext cx="11340000" cy="540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0440"/>
            <a:ext cx="10128930" cy="46970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124585"/>
            <a:ext cx="10200685" cy="47028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760" y="764540"/>
            <a:ext cx="10272440" cy="547560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089660" y="3780155"/>
            <a:ext cx="10312400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9629" y="5706428"/>
            <a:ext cx="1866196" cy="44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95589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9"/>
          <a:stretch>
            <a:fillRect/>
          </a:stretch>
        </p:blipFill>
        <p:spPr>
          <a:xfrm>
            <a:off x="1343660" y="692150"/>
            <a:ext cx="9624740" cy="5868035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739140" y="2985135"/>
            <a:ext cx="949706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15035" y="4403725"/>
            <a:ext cx="982853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77925" y="5994400"/>
            <a:ext cx="70148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8" grpId="0" bldLvl="0" animBg="1"/>
      <p:bldP spid="4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19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6379" y="2238507"/>
            <a:ext cx="42846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781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6379" y="1852602"/>
            <a:ext cx="428463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556385"/>
            <a:ext cx="10704875" cy="326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8653" y="2214928"/>
            <a:ext cx="1152090" cy="38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6435" y="3535680"/>
            <a:ext cx="151701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9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87400" y="3086100"/>
            <a:ext cx="10815320" cy="25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215640" y="1772285"/>
            <a:ext cx="5664245" cy="29254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888615" y="3470275"/>
            <a:ext cx="188849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4606817"/>
            <a:ext cx="1161612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